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Yotoxona</a:t>
            </a:r>
            <a:r>
              <a:rPr lang="en-US" dirty="0" smtClean="0"/>
              <a:t> </a:t>
            </a:r>
            <a:r>
              <a:rPr lang="en-US" dirty="0" err="1" smtClean="0"/>
              <a:t>pardalar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445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Yotoxona</a:t>
            </a:r>
            <a:r>
              <a:rPr lang="en-US" dirty="0" smtClean="0"/>
              <a:t> </a:t>
            </a:r>
            <a:r>
              <a:rPr lang="en-US" dirty="0" err="1" smtClean="0"/>
              <a:t>pardalari</a:t>
            </a:r>
            <a:r>
              <a:rPr lang="en-US" dirty="0" smtClean="0"/>
              <a:t> </a:t>
            </a:r>
            <a:r>
              <a:rPr lang="en-US" dirty="0" err="1" smtClean="0"/>
              <a:t>bantofkada</a:t>
            </a:r>
            <a:r>
              <a:rPr lang="en-US" dirty="0" smtClean="0"/>
              <a:t> </a:t>
            </a:r>
            <a:r>
              <a:rPr lang="en-US" dirty="0" err="1" smtClean="0"/>
              <a:t>to’liq</a:t>
            </a:r>
            <a:r>
              <a:rPr lang="en-US" dirty="0" smtClean="0"/>
              <a:t> </a:t>
            </a:r>
            <a:r>
              <a:rPr lang="en-US" dirty="0" err="1" smtClean="0"/>
              <a:t>ko’rinishda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ochiq</a:t>
            </a:r>
            <a:r>
              <a:rPr lang="en-US" dirty="0" smtClean="0"/>
              <a:t> </a:t>
            </a:r>
            <a:r>
              <a:rPr lang="en-US" dirty="0" err="1" smtClean="0"/>
              <a:t>ko’rinishda</a:t>
            </a:r>
            <a:endParaRPr lang="ru-RU" dirty="0"/>
          </a:p>
        </p:txBody>
      </p:sp>
      <p:pic>
        <p:nvPicPr>
          <p:cNvPr id="4" name="Рисунок 3" descr="C:\Users\Zargarlik\AppData\Local\Microsoft\Windows\INetCache\Content.Word\photo_2023-07-31_12-03-1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08920"/>
            <a:ext cx="3600400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0628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Zargarlik\AppData\Local\Microsoft\Windows\INetCache\Content.Word\photo_2023-07-31_11-53-4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5776" y="3338598"/>
            <a:ext cx="3888432" cy="28987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Yotoxona</a:t>
            </a:r>
            <a:r>
              <a:rPr lang="en-US" dirty="0" smtClean="0"/>
              <a:t> </a:t>
            </a:r>
            <a:r>
              <a:rPr lang="en-US" dirty="0" err="1" smtClean="0"/>
              <a:t>pardalari</a:t>
            </a:r>
            <a:r>
              <a:rPr lang="en-US" dirty="0" smtClean="0"/>
              <a:t> </a:t>
            </a:r>
            <a:r>
              <a:rPr lang="en-US" dirty="0" err="1" smtClean="0"/>
              <a:t>lambirgentlar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kambinevrniy</a:t>
            </a:r>
            <a:r>
              <a:rPr lang="en-US" dirty="0" smtClean="0"/>
              <a:t> </a:t>
            </a:r>
            <a:r>
              <a:rPr lang="en-US" dirty="0" err="1" smtClean="0"/>
              <a:t>ko’rinishda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079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photo_2023-07-31_11-53-39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93631" y="3093374"/>
            <a:ext cx="4164676" cy="26143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Yotoxona</a:t>
            </a:r>
            <a:r>
              <a:rPr lang="en-US" dirty="0" smtClean="0"/>
              <a:t> </a:t>
            </a:r>
            <a:r>
              <a:rPr lang="en-US" dirty="0" err="1" smtClean="0"/>
              <a:t>pardalari</a:t>
            </a:r>
            <a:r>
              <a:rPr lang="en-US" dirty="0" smtClean="0"/>
              <a:t> </a:t>
            </a:r>
            <a:r>
              <a:rPr lang="en-US" dirty="0" err="1" smtClean="0"/>
              <a:t>klassik</a:t>
            </a:r>
            <a:r>
              <a:rPr lang="en-US" dirty="0" smtClean="0"/>
              <a:t> </a:t>
            </a:r>
            <a:r>
              <a:rPr lang="en-US" dirty="0" err="1" smtClean="0"/>
              <a:t>ko’rinishda</a:t>
            </a:r>
            <a:r>
              <a:rPr lang="en-US" dirty="0" smtClean="0"/>
              <a:t> ( </a:t>
            </a:r>
            <a:r>
              <a:rPr lang="en-US" dirty="0" err="1" smtClean="0"/>
              <a:t>o’g’il</a:t>
            </a:r>
            <a:r>
              <a:rPr lang="en-US" dirty="0" smtClean="0"/>
              <a:t> </a:t>
            </a:r>
            <a:r>
              <a:rPr lang="en-US" dirty="0" err="1" smtClean="0"/>
              <a:t>bollar</a:t>
            </a:r>
            <a:r>
              <a:rPr lang="en-US" dirty="0" smtClean="0"/>
              <a:t> </a:t>
            </a:r>
            <a:r>
              <a:rPr lang="en-US" dirty="0" err="1" smtClean="0"/>
              <a:t>xonnasiga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65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3" t="15027" r="193" b="4970"/>
          <a:stretch/>
        </p:blipFill>
        <p:spPr>
          <a:xfrm>
            <a:off x="2267744" y="2852936"/>
            <a:ext cx="4088975" cy="31058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Yotoxona</a:t>
            </a:r>
            <a:r>
              <a:rPr lang="en-US" dirty="0"/>
              <a:t> </a:t>
            </a:r>
            <a:r>
              <a:rPr lang="en-US" dirty="0" err="1"/>
              <a:t>pardalari</a:t>
            </a:r>
            <a:r>
              <a:rPr lang="en-US" dirty="0"/>
              <a:t> </a:t>
            </a:r>
            <a:r>
              <a:rPr lang="en-US" dirty="0" err="1"/>
              <a:t>klassik</a:t>
            </a:r>
            <a:r>
              <a:rPr lang="en-US" dirty="0"/>
              <a:t> </a:t>
            </a:r>
            <a:r>
              <a:rPr lang="en-US" dirty="0" err="1" smtClean="0"/>
              <a:t>ko’rinishda</a:t>
            </a:r>
            <a:r>
              <a:rPr lang="ru-RU" dirty="0" smtClean="0"/>
              <a:t>( </a:t>
            </a:r>
            <a:r>
              <a:rPr lang="en-US" dirty="0" err="1" smtClean="0"/>
              <a:t>qiz</a:t>
            </a:r>
            <a:r>
              <a:rPr lang="en-US" dirty="0" smtClean="0"/>
              <a:t> </a:t>
            </a:r>
            <a:r>
              <a:rPr lang="en-US" dirty="0" err="1" smtClean="0"/>
              <a:t>bolalar</a:t>
            </a:r>
            <a:r>
              <a:rPr lang="en-US" dirty="0" smtClean="0"/>
              <a:t> </a:t>
            </a:r>
            <a:r>
              <a:rPr lang="en-US" dirty="0" err="1" smtClean="0"/>
              <a:t>xonasiga</a:t>
            </a:r>
            <a:r>
              <a:rPr lang="en-US" dirty="0" smtClean="0"/>
              <a:t> 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131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</TotalTime>
  <Words>34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Yotoxona pardalar</vt:lpstr>
      <vt:lpstr>Yotoxona pardalari bantofkada to’liq ko’rinishda va ochiq ko’rinishda</vt:lpstr>
      <vt:lpstr>Yotoxona pardalari lambirgentlar va kambinevrniy ko’rinishda</vt:lpstr>
      <vt:lpstr>Yotoxona pardalari klassik ko’rinishda ( o’g’il bollar xonnasiga)</vt:lpstr>
      <vt:lpstr>Yotoxona pardalari klassik ko’rinishda( qiz bolalar xonasiga 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Zargarlik</dc:creator>
  <cp:lastModifiedBy>Zargarlik</cp:lastModifiedBy>
  <cp:revision>9</cp:revision>
  <dcterms:created xsi:type="dcterms:W3CDTF">2023-08-04T05:00:37Z</dcterms:created>
  <dcterms:modified xsi:type="dcterms:W3CDTF">2023-08-04T09:59:15Z</dcterms:modified>
</cp:coreProperties>
</file>