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Piramida</a:t>
            </a:r>
            <a:r>
              <a:rPr lang="en-US" dirty="0" smtClean="0"/>
              <a:t> </a:t>
            </a:r>
            <a:r>
              <a:rPr lang="en-US" dirty="0" err="1" smtClean="0"/>
              <a:t>parda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3228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Zargarlik\AppData\Local\Microsoft\Windows\INetCache\Content.Word\photo_2023-07-28_09-42-03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0356" y="2674938"/>
            <a:ext cx="3451225" cy="3451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Piramida</a:t>
            </a:r>
            <a:r>
              <a:rPr lang="en-US" dirty="0" smtClean="0"/>
              <a:t> </a:t>
            </a:r>
            <a:r>
              <a:rPr lang="en-US" dirty="0" err="1" smtClean="0"/>
              <a:t>bubo’nlar</a:t>
            </a:r>
            <a:r>
              <a:rPr lang="en-US" dirty="0" smtClean="0"/>
              <a:t> </a:t>
            </a:r>
            <a:r>
              <a:rPr lang="en-US" dirty="0" err="1" smtClean="0"/>
              <a:t>ko’rinishda</a:t>
            </a:r>
            <a:r>
              <a:rPr lang="en-US" dirty="0" smtClean="0"/>
              <a:t>(</a:t>
            </a:r>
            <a:r>
              <a:rPr lang="en-US" dirty="0" err="1" smtClean="0"/>
              <a:t>qalin</a:t>
            </a:r>
            <a:r>
              <a:rPr lang="en-US" dirty="0" smtClean="0"/>
              <a:t> </a:t>
            </a:r>
            <a:r>
              <a:rPr lang="en-US" dirty="0" err="1" smtClean="0"/>
              <a:t>gazlamalrda</a:t>
            </a:r>
            <a:r>
              <a:rPr lang="en-US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2958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Piramida</a:t>
            </a:r>
            <a:r>
              <a:rPr lang="en-US" dirty="0" smtClean="0"/>
              <a:t> </a:t>
            </a:r>
            <a:r>
              <a:rPr lang="en-US" dirty="0" err="1" smtClean="0"/>
              <a:t>kalta</a:t>
            </a:r>
            <a:r>
              <a:rPr lang="en-US" dirty="0" smtClean="0"/>
              <a:t> </a:t>
            </a:r>
            <a:r>
              <a:rPr lang="en-US" dirty="0" err="1" smtClean="0"/>
              <a:t>ko’rinishda</a:t>
            </a:r>
            <a:r>
              <a:rPr lang="en-US" dirty="0" smtClean="0"/>
              <a:t> (</a:t>
            </a:r>
            <a:r>
              <a:rPr lang="en-US" dirty="0" err="1" smtClean="0"/>
              <a:t>kalta</a:t>
            </a:r>
            <a:r>
              <a:rPr lang="en-US" dirty="0" smtClean="0"/>
              <a:t>) </a:t>
            </a:r>
            <a:r>
              <a:rPr lang="en-US" dirty="0" err="1" smtClean="0"/>
              <a:t>villiyur</a:t>
            </a:r>
            <a:r>
              <a:rPr lang="en-US" dirty="0" smtClean="0"/>
              <a:t> </a:t>
            </a:r>
            <a:r>
              <a:rPr lang="en-US" dirty="0" err="1" smtClean="0"/>
              <a:t>gazlamalarda</a:t>
            </a:r>
            <a:endParaRPr lang="ru-RU" dirty="0"/>
          </a:p>
        </p:txBody>
      </p:sp>
      <p:pic>
        <p:nvPicPr>
          <p:cNvPr id="4" name="Рисунок 3" descr="C:\Users\Zargarlik\AppData\Local\Microsoft\Windows\INetCache\Content.Word\photo_2023-07-28_09-42-07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3475" y="2708920"/>
            <a:ext cx="4337050" cy="31683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5743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Zargarlik\AppData\Local\Microsoft\Windows\INetCache\Content.Word\photo_2023-07-28_09-42-05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75152" y="2674938"/>
            <a:ext cx="4601633" cy="3451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Piramida</a:t>
            </a:r>
            <a:r>
              <a:rPr lang="en-US" dirty="0" smtClean="0"/>
              <a:t> </a:t>
            </a:r>
            <a:r>
              <a:rPr lang="en-US" dirty="0" err="1" smtClean="0"/>
              <a:t>katta</a:t>
            </a:r>
            <a:r>
              <a:rPr lang="en-US" dirty="0" smtClean="0"/>
              <a:t> </a:t>
            </a:r>
            <a:r>
              <a:rPr lang="en-US" dirty="0" err="1" smtClean="0"/>
              <a:t>ko’rinishda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41912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</TotalTime>
  <Words>18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Piramida parda</vt:lpstr>
      <vt:lpstr>Piramida bubo’nlar ko’rinishda(qalin gazlamalrda)</vt:lpstr>
      <vt:lpstr>Piramida kalta ko’rinishda (kalta) villiyur gazlamalarda</vt:lpstr>
      <vt:lpstr>Piramida katta ko’rinishda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Zargarlik</dc:creator>
  <cp:lastModifiedBy>Zargarlik</cp:lastModifiedBy>
  <cp:revision>5</cp:revision>
  <dcterms:created xsi:type="dcterms:W3CDTF">2023-08-04T04:54:39Z</dcterms:created>
  <dcterms:modified xsi:type="dcterms:W3CDTF">2023-08-04T05:52:57Z</dcterms:modified>
</cp:coreProperties>
</file>