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Pano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0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O’rta</a:t>
            </a:r>
            <a:r>
              <a:rPr lang="en-US" dirty="0" smtClean="0"/>
              <a:t> </a:t>
            </a:r>
            <a:r>
              <a:rPr lang="en-US" dirty="0" err="1" smtClean="0"/>
              <a:t>markazdagi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976664" cy="39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yondagi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r>
              <a:rPr lang="en-US" dirty="0" smtClean="0"/>
              <a:t> </a:t>
            </a:r>
            <a:r>
              <a:rPr lang="en-US" dirty="0" err="1" smtClean="0"/>
              <a:t>aplikatsiyali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33670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Gulli</a:t>
            </a:r>
            <a:r>
              <a:rPr lang="en-US" dirty="0" smtClean="0"/>
              <a:t> </a:t>
            </a:r>
            <a:r>
              <a:rPr lang="en-US" dirty="0" err="1" smtClean="0"/>
              <a:t>gazlamalrdan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r>
              <a:rPr lang="en-US" dirty="0" smtClean="0"/>
              <a:t> </a:t>
            </a:r>
            <a:r>
              <a:rPr lang="en-US" dirty="0" err="1" smtClean="0"/>
              <a:t>taxlamlarda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27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Bosma</a:t>
            </a:r>
            <a:r>
              <a:rPr lang="en-US" dirty="0" smtClean="0"/>
              <a:t> </a:t>
            </a:r>
            <a:r>
              <a:rPr lang="en-US" dirty="0" err="1" smtClean="0"/>
              <a:t>gulli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r>
              <a:rPr lang="en-US" dirty="0" smtClean="0"/>
              <a:t> </a:t>
            </a:r>
            <a:r>
              <a:rPr lang="en-US" dirty="0" err="1" smtClean="0"/>
              <a:t>o’rta</a:t>
            </a:r>
            <a:r>
              <a:rPr lang="en-US" dirty="0" smtClean="0"/>
              <a:t> </a:t>
            </a:r>
            <a:r>
              <a:rPr lang="en-US" dirty="0" err="1" smtClean="0"/>
              <a:t>markazda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1287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71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Bantofkali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768753" cy="456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58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Kambinevrniy</a:t>
            </a:r>
            <a:r>
              <a:rPr lang="en-US" dirty="0" smtClean="0"/>
              <a:t> </a:t>
            </a:r>
            <a:r>
              <a:rPr lang="en-US" dirty="0" err="1" smtClean="0"/>
              <a:t>gipsli</a:t>
            </a:r>
            <a:r>
              <a:rPr lang="en-US" dirty="0" smtClean="0"/>
              <a:t> </a:t>
            </a:r>
            <a:r>
              <a:rPr lang="en-US" dirty="0" err="1" smtClean="0"/>
              <a:t>pano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272808" cy="41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6804248" y="2564281"/>
            <a:ext cx="1080120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Zamonaviy</a:t>
            </a:r>
            <a:r>
              <a:rPr lang="en-US" sz="800" dirty="0" smtClean="0"/>
              <a:t> </a:t>
            </a:r>
            <a:r>
              <a:rPr lang="en-US" sz="800" dirty="0" err="1" smtClean="0"/>
              <a:t>pardalar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2324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26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Pano fasoni</vt:lpstr>
      <vt:lpstr>O’rta markazdagi pano fasoni </vt:lpstr>
      <vt:lpstr>Ikki yondagi pano aplikatsiyali</vt:lpstr>
      <vt:lpstr>Gulli gazlamalrdan pano taxlamlarda</vt:lpstr>
      <vt:lpstr>Bosma gulli pano o’rta markazda</vt:lpstr>
      <vt:lpstr>Bantofkali pano</vt:lpstr>
      <vt:lpstr>Kambinevrniy gipsli pano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 fasoni</dc:title>
  <dc:creator>Zargarlik</dc:creator>
  <cp:lastModifiedBy>Zargarlik</cp:lastModifiedBy>
  <cp:revision>9</cp:revision>
  <dcterms:created xsi:type="dcterms:W3CDTF">2023-08-28T07:22:46Z</dcterms:created>
  <dcterms:modified xsi:type="dcterms:W3CDTF">2023-08-28T07:36:15Z</dcterms:modified>
</cp:coreProperties>
</file>