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Kofe</a:t>
            </a:r>
            <a:r>
              <a:rPr lang="en-US" dirty="0" smtClean="0"/>
              <a:t> </a:t>
            </a:r>
            <a:r>
              <a:rPr lang="en-US" dirty="0" err="1" smtClean="0"/>
              <a:t>uslubidagi</a:t>
            </a:r>
            <a:r>
              <a:rPr lang="en-US" dirty="0" smtClean="0"/>
              <a:t> </a:t>
            </a:r>
            <a:r>
              <a:rPr lang="en-US" dirty="0" err="1" smtClean="0"/>
              <a:t>pardalar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31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Kofe</a:t>
            </a:r>
            <a:r>
              <a:rPr lang="en-US" dirty="0" smtClean="0"/>
              <a:t> </a:t>
            </a:r>
            <a:r>
              <a:rPr lang="en-US" dirty="0" err="1" smtClean="0"/>
              <a:t>uslubida</a:t>
            </a:r>
            <a:r>
              <a:rPr lang="en-US" dirty="0" smtClean="0"/>
              <a:t>: </a:t>
            </a:r>
            <a:r>
              <a:rPr lang="en-US" dirty="0" err="1" smtClean="0"/>
              <a:t>Oshxonalarda</a:t>
            </a:r>
            <a:r>
              <a:rPr lang="en-US" dirty="0" smtClean="0"/>
              <a:t> (</a:t>
            </a:r>
            <a:r>
              <a:rPr lang="en-US" dirty="0" err="1" smtClean="0"/>
              <a:t>qaymoq</a:t>
            </a:r>
            <a:r>
              <a:rPr lang="en-US" dirty="0" smtClean="0"/>
              <a:t> </a:t>
            </a:r>
            <a:r>
              <a:rPr lang="en-US" dirty="0" err="1" smtClean="0"/>
              <a:t>rangda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xil</a:t>
            </a:r>
            <a:r>
              <a:rPr lang="en-US" dirty="0" smtClean="0"/>
              <a:t>)</a:t>
            </a:r>
            <a:endParaRPr lang="ru-RU" dirty="0"/>
          </a:p>
        </p:txBody>
      </p:sp>
      <p:pic>
        <p:nvPicPr>
          <p:cNvPr id="4" name="Объект 3" descr="C:\Users\Zargarlik\Downloads\Telegram Desktop\photo_2023-08-10_14-47-26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97" b="18790"/>
          <a:stretch/>
        </p:blipFill>
        <p:spPr bwMode="auto">
          <a:xfrm>
            <a:off x="2411761" y="2674939"/>
            <a:ext cx="3838784" cy="32023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463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yotoqxonalarda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rangda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C:\Users\Zargarlik\Downloads\Telegram Desktop\photo_2023-08-10_14-47-24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4" t="38085" r="12037" b="35957"/>
          <a:stretch/>
        </p:blipFill>
        <p:spPr bwMode="auto">
          <a:xfrm>
            <a:off x="2086462" y="2674938"/>
            <a:ext cx="4979014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5031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Kofe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uslubida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yotoqxonasi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pushti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rangda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xilda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C:\Users\Zargarlik\Downloads\Telegram Desktop\photo_2023-08-10_14-47-18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23" b="6101"/>
          <a:stretch/>
        </p:blipFill>
        <p:spPr bwMode="auto">
          <a:xfrm>
            <a:off x="2289969" y="2707499"/>
            <a:ext cx="4572000" cy="3386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42657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</TotalTime>
  <Words>37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Kofe uslubidagi pardalar</vt:lpstr>
      <vt:lpstr>Kofe uslubida: Oshxonalarda (qaymoq rangda bir xil)</vt:lpstr>
      <vt:lpstr>Kofe uslubi: yotoqxonalarda. Oq rangda (bir xilda)</vt:lpstr>
      <vt:lpstr>Kofe uslubida: qiz bolalar yotoqxonasi (pushti rangda, bir xilda)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Kofe uslubidagi pardalar</dc:title>
  <dc:creator>Zargarlik</dc:creator>
  <cp:lastModifiedBy>Zargarlik</cp:lastModifiedBy>
  <cp:revision>2</cp:revision>
  <dcterms:created xsi:type="dcterms:W3CDTF">2023-08-10T09:53:14Z</dcterms:created>
  <dcterms:modified xsi:type="dcterms:W3CDTF">2023-08-10T10:07:28Z</dcterms:modified>
</cp:coreProperties>
</file>