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ko’lamli</a:t>
            </a:r>
            <a:r>
              <a:rPr lang="en-US" dirty="0" smtClean="0"/>
              <a:t> </a:t>
            </a:r>
            <a:r>
              <a:rPr lang="en-US" dirty="0" err="1" smtClean="0"/>
              <a:t>pardalar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5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Zargarlik\AppData\Local\Microsoft\Windows\INetCache\Content.Word\photo_2023-07-28_14-48-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ko’lamli</a:t>
            </a:r>
            <a:r>
              <a:rPr lang="en-US" dirty="0" smtClean="0"/>
              <a:t> </a:t>
            </a:r>
            <a:r>
              <a:rPr lang="en-US" dirty="0" err="1" smtClean="0"/>
              <a:t>pardalar</a:t>
            </a:r>
            <a:r>
              <a:rPr lang="en-US" dirty="0" smtClean="0"/>
              <a:t> </a:t>
            </a:r>
            <a:r>
              <a:rPr lang="en-US" dirty="0" err="1" smtClean="0"/>
              <a:t>to’liq</a:t>
            </a:r>
            <a:r>
              <a:rPr lang="en-US" dirty="0" smtClean="0"/>
              <a:t> </a:t>
            </a:r>
            <a:r>
              <a:rPr lang="en-US" dirty="0" err="1" smtClean="0"/>
              <a:t>ko’rinishida</a:t>
            </a:r>
            <a:r>
              <a:rPr lang="en-US" dirty="0" smtClean="0"/>
              <a:t> (</a:t>
            </a:r>
            <a:r>
              <a:rPr lang="en-US" dirty="0" err="1" smtClean="0"/>
              <a:t>saxnani</a:t>
            </a:r>
            <a:r>
              <a:rPr lang="en-US" dirty="0" smtClean="0"/>
              <a:t> </a:t>
            </a:r>
            <a:r>
              <a:rPr lang="en-US" dirty="0" err="1" smtClean="0"/>
              <a:t>to’ldirish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80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152" y="2674938"/>
            <a:ext cx="4601633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ko’lamli</a:t>
            </a:r>
            <a:r>
              <a:rPr lang="en-US" dirty="0" smtClean="0"/>
              <a:t> </a:t>
            </a:r>
            <a:r>
              <a:rPr lang="en-US" dirty="0" err="1" smtClean="0"/>
              <a:t>pardalar</a:t>
            </a:r>
            <a:r>
              <a:rPr lang="en-US" dirty="0" smtClean="0"/>
              <a:t> </a:t>
            </a:r>
            <a:r>
              <a:rPr lang="en-US" smtClean="0"/>
              <a:t>bantofka</a:t>
            </a:r>
            <a:r>
              <a:rPr lang="en-US" dirty="0" smtClean="0"/>
              <a:t> </a:t>
            </a:r>
            <a:r>
              <a:rPr lang="en-US" dirty="0" err="1" smtClean="0"/>
              <a:t>pardalar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09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5-22-2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43334" r="7067" b="28681"/>
          <a:stretch/>
        </p:blipFill>
        <p:spPr bwMode="auto">
          <a:xfrm>
            <a:off x="2131671" y="2674938"/>
            <a:ext cx="4888596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64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5-19-4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8" b="38186"/>
          <a:stretch/>
        </p:blipFill>
        <p:spPr bwMode="auto">
          <a:xfrm>
            <a:off x="2483768" y="2674939"/>
            <a:ext cx="3895486" cy="313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339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5-19-4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1" b="55999"/>
          <a:stretch/>
        </p:blipFill>
        <p:spPr bwMode="auto">
          <a:xfrm>
            <a:off x="2213469" y="2674938"/>
            <a:ext cx="4725000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1994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17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Keng ko’lamli pardalar</vt:lpstr>
      <vt:lpstr>Keng ko’lamli pardalar to’liq ko’rinishida (saxnani to’ldirish)</vt:lpstr>
      <vt:lpstr>Keng ko’lamli pardalar bantofka pardalar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Zargarlik</dc:creator>
  <cp:lastModifiedBy>Zargarlik</cp:lastModifiedBy>
  <cp:revision>4</cp:revision>
  <dcterms:created xsi:type="dcterms:W3CDTF">2023-08-04T04:44:44Z</dcterms:created>
  <dcterms:modified xsi:type="dcterms:W3CDTF">2023-08-10T10:43:47Z</dcterms:modified>
</cp:coreProperties>
</file>