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022B5E3-3CA4-4F59-9833-5B6112326F9C}">
          <p14:sldIdLst>
            <p14:sldId id="256"/>
            <p14:sldId id="257"/>
            <p14:sldId id="259"/>
            <p14:sldId id="260"/>
          </p14:sldIdLst>
        </p14:section>
        <p14:section name="Раздел без заголовка" id="{09389848-A310-4801-B297-F2427F79B2A9}">
          <p14:sldIdLst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90" autoAdjust="0"/>
    <p:restoredTop sz="94660"/>
  </p:normalViewPr>
  <p:slideViewPr>
    <p:cSldViewPr>
      <p:cViewPr varScale="1">
        <p:scale>
          <a:sx n="128" d="100"/>
          <a:sy n="128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1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9" y="4087563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5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6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6" y="1437449"/>
            <a:ext cx="6417735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4" y="3429001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1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2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1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4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30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62501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4"/>
            <a:ext cx="1161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Jixozlar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anjomlar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5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Zargarlik\Downloads\Telegram Desktop\photo_2023-08-04_15-49-41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38" b="29626"/>
          <a:stretch/>
        </p:blipFill>
        <p:spPr bwMode="auto">
          <a:xfrm>
            <a:off x="1907706" y="2564904"/>
            <a:ext cx="4752527" cy="33843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Tikuv</a:t>
            </a:r>
            <a:r>
              <a:rPr lang="en-US" dirty="0" smtClean="0"/>
              <a:t> </a:t>
            </a:r>
            <a:r>
              <a:rPr lang="en-US" dirty="0" err="1" smtClean="0"/>
              <a:t>mashinasi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88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Zargarlik\Downloads\Telegram Desktop\photo_2023-08-04_15-49-46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92" b="28789"/>
          <a:stretch/>
        </p:blipFill>
        <p:spPr bwMode="auto">
          <a:xfrm>
            <a:off x="2051720" y="2564905"/>
            <a:ext cx="4752528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Dazmol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stoli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99625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Zargarlik\Downloads\Telegram Desktop\photo_2023-08-04_15-49-49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62" t="37419" r="-1134" b="37677"/>
          <a:stretch/>
        </p:blipFill>
        <p:spPr bwMode="auto">
          <a:xfrm>
            <a:off x="1385362" y="2674940"/>
            <a:ext cx="6066959" cy="30583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Bichuv</a:t>
            </a:r>
            <a:r>
              <a:rPr lang="en-US" dirty="0" smtClean="0"/>
              <a:t> </a:t>
            </a:r>
            <a:r>
              <a:rPr lang="en-US" dirty="0" err="1" smtClean="0"/>
              <a:t>stoli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46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Zargarlik\Downloads\Telegram Desktop\photo_2023-08-04_16-03-51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15" b="37006"/>
          <a:stretch/>
        </p:blipFill>
        <p:spPr bwMode="auto">
          <a:xfrm>
            <a:off x="1548041" y="2674939"/>
            <a:ext cx="5184201" cy="25542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Yorg`alash</a:t>
            </a:r>
            <a:r>
              <a:rPr lang="en-US" dirty="0" smtClean="0"/>
              <a:t> </a:t>
            </a:r>
            <a:r>
              <a:rPr lang="en-US" dirty="0" err="1" smtClean="0"/>
              <a:t>mashinasi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23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12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Jixozlar va anjomlar </vt:lpstr>
      <vt:lpstr>Tikuv mashinasi</vt:lpstr>
      <vt:lpstr>Dazmol va stoli</vt:lpstr>
      <vt:lpstr>Bichuv stoli</vt:lpstr>
      <vt:lpstr>Yorg`alash mashinasi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Jixozlar va anjomlar </dc:title>
  <dc:creator>Zargarlik</dc:creator>
  <cp:lastModifiedBy>Zargarlik</cp:lastModifiedBy>
  <cp:revision>7</cp:revision>
  <dcterms:created xsi:type="dcterms:W3CDTF">2023-08-04T11:08:08Z</dcterms:created>
  <dcterms:modified xsi:type="dcterms:W3CDTF">2023-08-04T11:24:53Z</dcterms:modified>
</cp:coreProperties>
</file>