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yasash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8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Yupqa</a:t>
            </a:r>
            <a:r>
              <a:rPr lang="en-US" dirty="0" smtClean="0"/>
              <a:t> </a:t>
            </a:r>
            <a:r>
              <a:rPr lang="en-US" dirty="0" err="1" smtClean="0"/>
              <a:t>gazlamalardan</a:t>
            </a:r>
            <a:r>
              <a:rPr lang="en-US" dirty="0" smtClean="0"/>
              <a:t> </a:t>
            </a:r>
            <a:r>
              <a:rPr lang="en-US" dirty="0" err="1" smtClean="0"/>
              <a:t>yasalgan</a:t>
            </a:r>
            <a:r>
              <a:rPr lang="en-US" dirty="0" smtClean="0"/>
              <a:t> </a:t>
            </a:r>
            <a:r>
              <a:rPr lang="en-US" dirty="0" err="1" smtClean="0"/>
              <a:t>gullar</a:t>
            </a:r>
            <a:endParaRPr lang="ru-RU" dirty="0"/>
          </a:p>
        </p:txBody>
      </p:sp>
      <p:pic>
        <p:nvPicPr>
          <p:cNvPr id="1026" name="Picture 2" descr="C:\Users\Zargarlik\Downloads\Telegram Desktop\photo_2023-08-07_13-52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3959879" cy="3955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6928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Ikki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rangdagi</a:t>
            </a:r>
            <a:r>
              <a:rPr lang="en-US" dirty="0" smtClean="0"/>
              <a:t> </a:t>
            </a:r>
            <a:r>
              <a:rPr lang="en-US" dirty="0" err="1" smtClean="0"/>
              <a:t>gullar</a:t>
            </a:r>
            <a:r>
              <a:rPr lang="en-US" dirty="0" smtClean="0"/>
              <a:t>, </a:t>
            </a:r>
            <a:r>
              <a:rPr lang="en-US" dirty="0" err="1" smtClean="0"/>
              <a:t>patlar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barglar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yasash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492896"/>
            <a:ext cx="4608513" cy="316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827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Yupqa</a:t>
            </a:r>
            <a:r>
              <a:rPr lang="en-US" dirty="0" smtClean="0"/>
              <a:t>  , </a:t>
            </a:r>
            <a:r>
              <a:rPr lang="en-US" dirty="0" err="1" smtClean="0"/>
              <a:t>qalin</a:t>
            </a:r>
            <a:r>
              <a:rPr lang="en-US" dirty="0" smtClean="0"/>
              <a:t> </a:t>
            </a:r>
            <a:r>
              <a:rPr lang="en-US" dirty="0" err="1" smtClean="0"/>
              <a:t>gazlamalardan</a:t>
            </a:r>
            <a:r>
              <a:rPr lang="en-US" dirty="0" smtClean="0"/>
              <a:t> </a:t>
            </a:r>
            <a:r>
              <a:rPr lang="en-US" dirty="0" err="1" smtClean="0"/>
              <a:t>gullar</a:t>
            </a:r>
            <a:r>
              <a:rPr lang="en-US" dirty="0" smtClean="0"/>
              <a:t>, </a:t>
            </a:r>
            <a:r>
              <a:rPr lang="en-US" dirty="0" err="1" smtClean="0"/>
              <a:t>g’unchalar</a:t>
            </a:r>
            <a:r>
              <a:rPr lang="en-US" dirty="0" smtClean="0"/>
              <a:t>, </a:t>
            </a:r>
            <a:r>
              <a:rPr lang="en-US" dirty="0" err="1" smtClean="0"/>
              <a:t>bobonlar</a:t>
            </a:r>
            <a:r>
              <a:rPr lang="en-US" dirty="0" smtClean="0"/>
              <a:t> </a:t>
            </a:r>
            <a:r>
              <a:rPr lang="en-US" dirty="0" err="1" smtClean="0"/>
              <a:t>yasash</a:t>
            </a:r>
            <a:r>
              <a:rPr lang="en-US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2674938"/>
            <a:ext cx="4104456" cy="3346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962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O`rta</a:t>
            </a:r>
            <a:r>
              <a:rPr lang="en-US" dirty="0" smtClean="0"/>
              <a:t> </a:t>
            </a:r>
            <a:r>
              <a:rPr lang="en-US" dirty="0" err="1" smtClean="0"/>
              <a:t>qalinlikdagi</a:t>
            </a:r>
            <a:r>
              <a:rPr lang="en-US" dirty="0" smtClean="0"/>
              <a:t> </a:t>
            </a:r>
            <a:r>
              <a:rPr lang="en-US" dirty="0" err="1" smtClean="0"/>
              <a:t>gazlamalardan</a:t>
            </a:r>
            <a:r>
              <a:rPr lang="en-US" dirty="0" smtClean="0"/>
              <a:t> </a:t>
            </a:r>
            <a:r>
              <a:rPr lang="en-US" dirty="0" err="1" smtClean="0"/>
              <a:t>tikilgan</a:t>
            </a:r>
            <a:r>
              <a:rPr lang="en-US" dirty="0" smtClean="0"/>
              <a:t> </a:t>
            </a:r>
            <a:r>
              <a:rPr lang="en-US" dirty="0" err="1" smtClean="0"/>
              <a:t>gullar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2674938"/>
            <a:ext cx="2856187" cy="3490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3781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32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Gullar yasash</vt:lpstr>
      <vt:lpstr>Yupqa gazlamalardan yasalgan gullar</vt:lpstr>
      <vt:lpstr>Ikki xil rangdagi gullar, patlar  va barglar bilan yasash</vt:lpstr>
      <vt:lpstr>Yupqa  , qalin gazlamalardan gullar, g’unchalar, bobonlar yasash.</vt:lpstr>
      <vt:lpstr>O`rta qalinlikdagi gazlamalardan tikilgan gullar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Gullar yasash</dc:title>
  <dc:creator>Zargarlik</dc:creator>
  <cp:lastModifiedBy>Zargarlik</cp:lastModifiedBy>
  <cp:revision>6</cp:revision>
  <dcterms:created xsi:type="dcterms:W3CDTF">2023-08-07T08:00:21Z</dcterms:created>
  <dcterms:modified xsi:type="dcterms:W3CDTF">2023-08-28T07:18:42Z</dcterms:modified>
</cp:coreProperties>
</file>