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Festonlar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44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C:\Users\Zargarlik\Downloads\Telegram Desktop\photo_2023-08-10_15-50-42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3" t="35298" r="7148" b="35450"/>
          <a:stretch/>
        </p:blipFill>
        <p:spPr bwMode="auto">
          <a:xfrm>
            <a:off x="2251257" y="2674938"/>
            <a:ext cx="4649424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9209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C:\Users\Zargarlik\Downloads\Telegram Desktop\photo_2023-08-10_15-50-49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3" r="20235" b="3529"/>
          <a:stretch/>
        </p:blipFill>
        <p:spPr bwMode="auto">
          <a:xfrm>
            <a:off x="2231341" y="2674938"/>
            <a:ext cx="4689256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69941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C:\Users\Zargarlik\Downloads\Telegram Desktop\photo_2023-08-10_15-50-38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5" t="4388" r="4918" b="39681"/>
          <a:stretch/>
        </p:blipFill>
        <p:spPr bwMode="auto">
          <a:xfrm>
            <a:off x="2915817" y="2674939"/>
            <a:ext cx="2916564" cy="3058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74539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C:\Users\Zargarlik\Downloads\Telegram Desktop\photo_2023-08-10_15-50-45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67" r="34060" b="4706"/>
          <a:stretch/>
        </p:blipFill>
        <p:spPr bwMode="auto">
          <a:xfrm>
            <a:off x="2915816" y="2674939"/>
            <a:ext cx="2948107" cy="31303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4598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C:\Users\Zargarlik\Downloads\Telegram Desktop\photo_2023-08-10_15-51-00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" t="11444" r="-70" b="40054"/>
          <a:stretch/>
        </p:blipFill>
        <p:spPr bwMode="auto">
          <a:xfrm>
            <a:off x="2771800" y="2674939"/>
            <a:ext cx="3404947" cy="32023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5495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C:\Users\Zargarlik\Downloads\Telegram Desktop\photo_2023-08-10_15-50-57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19" r="-269" b="39293"/>
          <a:stretch/>
        </p:blipFill>
        <p:spPr bwMode="auto">
          <a:xfrm>
            <a:off x="2699792" y="2674939"/>
            <a:ext cx="3451345" cy="31303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5598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C:\Users\Zargarlik\Downloads\Telegram Desktop\photo_2023-08-10_15-51-04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5" t="10762" b="26426"/>
          <a:stretch/>
        </p:blipFill>
        <p:spPr bwMode="auto">
          <a:xfrm>
            <a:off x="2771801" y="2674939"/>
            <a:ext cx="2982318" cy="3058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4798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</Words>
  <Application>Microsoft Office PowerPoint</Application>
  <PresentationFormat>Экран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Festonlar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Festonlar</dc:title>
  <dc:creator>Zargarlik</dc:creator>
  <cp:lastModifiedBy>Zargarlik</cp:lastModifiedBy>
  <cp:revision>1</cp:revision>
  <dcterms:created xsi:type="dcterms:W3CDTF">2023-08-10T11:05:21Z</dcterms:created>
  <dcterms:modified xsi:type="dcterms:W3CDTF">2023-08-10T11:09:41Z</dcterms:modified>
</cp:coreProperties>
</file>