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Dasturxonlar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61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Dasturxon</a:t>
            </a:r>
            <a:r>
              <a:rPr lang="en-US" dirty="0" smtClean="0"/>
              <a:t> 80 </a:t>
            </a:r>
            <a:r>
              <a:rPr lang="en-US" dirty="0" err="1" smtClean="0"/>
              <a:t>smlik</a:t>
            </a:r>
            <a:r>
              <a:rPr lang="en-US" dirty="0" smtClean="0"/>
              <a:t> mini </a:t>
            </a:r>
            <a:r>
              <a:rPr lang="en-US" dirty="0" err="1" smtClean="0"/>
              <a:t>dasturxonlar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7-04-3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438" y="2891790"/>
            <a:ext cx="2261062" cy="301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918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Aplikatsiyali</a:t>
            </a:r>
            <a:r>
              <a:rPr lang="en-US" dirty="0" smtClean="0"/>
              <a:t> </a:t>
            </a:r>
            <a:r>
              <a:rPr lang="en-US" dirty="0" err="1" smtClean="0"/>
              <a:t>milliy</a:t>
            </a:r>
            <a:r>
              <a:rPr lang="en-US" dirty="0" smtClean="0"/>
              <a:t> mini </a:t>
            </a:r>
            <a:r>
              <a:rPr lang="en-US" dirty="0" err="1" smtClean="0"/>
              <a:t>dasturxonlar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7-06-24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9" b="20870"/>
          <a:stretch/>
        </p:blipFill>
        <p:spPr bwMode="auto">
          <a:xfrm>
            <a:off x="1106025" y="2674938"/>
            <a:ext cx="6939887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16984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Kambinervniy</a:t>
            </a:r>
            <a:r>
              <a:rPr lang="en-US" dirty="0" smtClean="0"/>
              <a:t> </a:t>
            </a:r>
            <a:r>
              <a:rPr lang="en-US" dirty="0" err="1" smtClean="0"/>
              <a:t>klassik</a:t>
            </a:r>
            <a:r>
              <a:rPr lang="en-US" dirty="0" smtClean="0"/>
              <a:t> </a:t>
            </a:r>
            <a:r>
              <a:rPr lang="en-US" dirty="0" err="1" smtClean="0"/>
              <a:t>dasturxonlar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7-48-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21" y="2674938"/>
            <a:ext cx="4878695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895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Hashamdor</a:t>
            </a:r>
            <a:r>
              <a:rPr lang="en-US" dirty="0" smtClean="0"/>
              <a:t> </a:t>
            </a:r>
            <a:r>
              <a:rPr lang="en-US" dirty="0" err="1" smtClean="0"/>
              <a:t>a</a:t>
            </a:r>
            <a:r>
              <a:rPr lang="en-US" dirty="0" err="1" smtClean="0"/>
              <a:t>ylana</a:t>
            </a:r>
            <a:r>
              <a:rPr lang="en-US" dirty="0" smtClean="0"/>
              <a:t> </a:t>
            </a:r>
            <a:r>
              <a:rPr lang="en-US" dirty="0" err="1" smtClean="0"/>
              <a:t>dasturxonlar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7-49-4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38" y="2674938"/>
            <a:ext cx="432906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014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Baxramalai</a:t>
            </a:r>
            <a:r>
              <a:rPr lang="en-US" dirty="0" smtClean="0"/>
              <a:t> </a:t>
            </a:r>
            <a:r>
              <a:rPr lang="en-US" dirty="0" err="1" smtClean="0"/>
              <a:t>aylana</a:t>
            </a:r>
            <a:r>
              <a:rPr lang="en-US" dirty="0" smtClean="0"/>
              <a:t> </a:t>
            </a:r>
            <a:r>
              <a:rPr lang="en-US" dirty="0" err="1" smtClean="0"/>
              <a:t>dasturxonlar</a:t>
            </a:r>
            <a:endParaRPr lang="ru-RU" dirty="0"/>
          </a:p>
        </p:txBody>
      </p:sp>
      <p:pic>
        <p:nvPicPr>
          <p:cNvPr id="4" name="Объект 3" descr="C:\Users\Zargarlik\Downloads\Telegram Desktop\photo_2023-08-08_17-50-1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23" y="2674938"/>
            <a:ext cx="3705092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31568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Klassik</a:t>
            </a:r>
            <a:r>
              <a:rPr lang="en-US" dirty="0" smtClean="0"/>
              <a:t> </a:t>
            </a:r>
            <a:r>
              <a:rPr lang="en-US" dirty="0" err="1" smtClean="0"/>
              <a:t>uslubdagi</a:t>
            </a:r>
            <a:r>
              <a:rPr lang="en-US" dirty="0" smtClean="0"/>
              <a:t> </a:t>
            </a:r>
            <a:r>
              <a:rPr lang="en-US" smtClean="0"/>
              <a:t>dasturxonlar</a:t>
            </a:r>
            <a:endParaRPr lang="ru-RU"/>
          </a:p>
        </p:txBody>
      </p:sp>
      <p:pic>
        <p:nvPicPr>
          <p:cNvPr id="4" name="Объект 3" descr="C:\Users\Zargarlik\Downloads\Telegram Desktop\photo_2023-08-08_17-50-23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55" y="2674938"/>
            <a:ext cx="3513028" cy="345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03121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</TotalTime>
  <Words>26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Dasturxonlar</vt:lpstr>
      <vt:lpstr>Dasturxon 80 smlik mini dasturxonlar.</vt:lpstr>
      <vt:lpstr>Aplikatsiyali milliy mini dasturxonlar.</vt:lpstr>
      <vt:lpstr>Kambinervniy klassik dasturxonlar.</vt:lpstr>
      <vt:lpstr> Hashamdor aylana dasturxonlar</vt:lpstr>
      <vt:lpstr>Baxramalai aylana dasturxonlar</vt:lpstr>
      <vt:lpstr>Klassik uslubdagi dasturxonlar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Dasturxonlar</dc:title>
  <dc:creator>Zargarlik</dc:creator>
  <cp:lastModifiedBy>Zargarlik</cp:lastModifiedBy>
  <cp:revision>3</cp:revision>
  <dcterms:created xsi:type="dcterms:W3CDTF">2023-08-08T12:54:49Z</dcterms:created>
  <dcterms:modified xsi:type="dcterms:W3CDTF">2023-08-28T07:08:48Z</dcterms:modified>
</cp:coreProperties>
</file>