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Aksessuarlar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Yupqa</a:t>
            </a:r>
            <a:r>
              <a:rPr lang="en-US" dirty="0" smtClean="0"/>
              <a:t> </a:t>
            </a:r>
            <a:r>
              <a:rPr lang="en-US" dirty="0" err="1" smtClean="0"/>
              <a:t>pardalarni</a:t>
            </a:r>
            <a:r>
              <a:rPr lang="en-US" dirty="0" smtClean="0"/>
              <a:t> </a:t>
            </a:r>
            <a:r>
              <a:rPr lang="en-US" dirty="0" err="1" smtClean="0"/>
              <a:t>chetga</a:t>
            </a:r>
            <a:r>
              <a:rPr lang="en-US" dirty="0" smtClean="0"/>
              <a:t> </a:t>
            </a:r>
            <a:r>
              <a:rPr lang="en-US" dirty="0" err="1" smtClean="0"/>
              <a:t>tortib</a:t>
            </a:r>
            <a:r>
              <a:rPr lang="en-US" dirty="0" smtClean="0"/>
              <a:t> </a:t>
            </a:r>
            <a:r>
              <a:rPr lang="en-US" dirty="0" err="1" smtClean="0"/>
              <a:t>turadigan</a:t>
            </a:r>
            <a:r>
              <a:rPr lang="en-US" dirty="0" smtClean="0"/>
              <a:t> </a:t>
            </a:r>
            <a:r>
              <a:rPr lang="en-US" dirty="0" err="1" smtClean="0"/>
              <a:t>magnitli</a:t>
            </a:r>
            <a:r>
              <a:rPr lang="en-US" dirty="0" smtClean="0"/>
              <a:t> mini </a:t>
            </a:r>
            <a:r>
              <a:rPr lang="en-US" smtClean="0"/>
              <a:t>derjaterlar</a:t>
            </a:r>
            <a:endParaRPr lang="ru-RU"/>
          </a:p>
        </p:txBody>
      </p:sp>
      <p:pic>
        <p:nvPicPr>
          <p:cNvPr id="4" name="Объект 3" descr="C:\Users\Zargarlik\Downloads\Telegram Desktop\photo_2023-08-10_16-54-4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b="45086"/>
          <a:stretch/>
        </p:blipFill>
        <p:spPr bwMode="auto">
          <a:xfrm>
            <a:off x="2809334" y="2674938"/>
            <a:ext cx="3533270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382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Karsetlar</a:t>
            </a:r>
            <a:r>
              <a:rPr lang="en-US" dirty="0" smtClean="0"/>
              <a:t>: 20sm ,10sm. </a:t>
            </a:r>
            <a:r>
              <a:rPr lang="en-US" dirty="0" err="1" smtClean="0"/>
              <a:t>ko’rinadigan</a:t>
            </a:r>
            <a:r>
              <a:rPr lang="en-US" dirty="0" smtClean="0"/>
              <a:t> </a:t>
            </a:r>
            <a:r>
              <a:rPr lang="en-US" dirty="0" err="1" smtClean="0"/>
              <a:t>karsetlar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10_16-53-5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37637" r="4440" b="38553"/>
          <a:stretch/>
        </p:blipFill>
        <p:spPr bwMode="auto">
          <a:xfrm>
            <a:off x="1728610" y="2674938"/>
            <a:ext cx="5694718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12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Tasmalar</a:t>
            </a:r>
            <a:r>
              <a:rPr lang="en-US" sz="4000" dirty="0" smtClean="0"/>
              <a:t>: 4 </a:t>
            </a:r>
            <a:r>
              <a:rPr lang="en-US" sz="4000" dirty="0" err="1" smtClean="0"/>
              <a:t>qatorli</a:t>
            </a:r>
            <a:r>
              <a:rPr lang="en-US" sz="4000" dirty="0" smtClean="0"/>
              <a:t> </a:t>
            </a:r>
            <a:r>
              <a:rPr lang="en-US" sz="4000" dirty="0" err="1" smtClean="0"/>
              <a:t>qalin</a:t>
            </a:r>
            <a:r>
              <a:rPr lang="en-US" sz="4000" dirty="0" smtClean="0"/>
              <a:t> , 4 </a:t>
            </a:r>
            <a:r>
              <a:rPr lang="en-US" sz="4000" dirty="0" err="1" smtClean="0"/>
              <a:t>qatorli</a:t>
            </a:r>
            <a:r>
              <a:rPr lang="en-US" sz="4000" dirty="0" smtClean="0"/>
              <a:t> </a:t>
            </a:r>
            <a:r>
              <a:rPr lang="en-US" sz="4000" dirty="0" err="1" smtClean="0"/>
              <a:t>ko’rinadigan</a:t>
            </a:r>
            <a:r>
              <a:rPr lang="en-US" sz="4000" dirty="0" smtClean="0"/>
              <a:t> , 4 </a:t>
            </a:r>
            <a:r>
              <a:rPr lang="en-US" sz="4000" dirty="0" err="1" smtClean="0"/>
              <a:t>qatorli</a:t>
            </a:r>
            <a:r>
              <a:rPr lang="en-US" sz="4000" dirty="0" smtClean="0"/>
              <a:t> yumshoq,2 </a:t>
            </a:r>
            <a:r>
              <a:rPr lang="en-US" sz="4000" dirty="0" err="1" smtClean="0"/>
              <a:t>qatorli</a:t>
            </a:r>
            <a:r>
              <a:rPr lang="en-US" sz="4000" dirty="0" smtClean="0"/>
              <a:t> </a:t>
            </a:r>
            <a:r>
              <a:rPr lang="en-US" sz="4000" dirty="0" err="1" smtClean="0"/>
              <a:t>yumshoq</a:t>
            </a:r>
            <a:r>
              <a:rPr lang="en-US" sz="4000" dirty="0" smtClean="0"/>
              <a:t> </a:t>
            </a:r>
            <a:r>
              <a:rPr lang="en-US" sz="4000" dirty="0" err="1" smtClean="0"/>
              <a:t>tasmalar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10_16-53-5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1" b="37561"/>
          <a:stretch/>
        </p:blipFill>
        <p:spPr bwMode="auto">
          <a:xfrm>
            <a:off x="1438378" y="2674938"/>
            <a:ext cx="627518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03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Porterlarni</a:t>
            </a:r>
            <a:r>
              <a:rPr lang="en-US" dirty="0" smtClean="0"/>
              <a:t> </a:t>
            </a:r>
            <a:r>
              <a:rPr lang="en-US" dirty="0" err="1" smtClean="0"/>
              <a:t>boglab</a:t>
            </a:r>
            <a:r>
              <a:rPr lang="en-US" dirty="0" smtClean="0"/>
              <a:t> </a:t>
            </a:r>
            <a:r>
              <a:rPr lang="en-US" dirty="0" err="1" smtClean="0"/>
              <a:t>qo’yadigan</a:t>
            </a:r>
            <a:r>
              <a:rPr lang="en-US" dirty="0" smtClean="0"/>
              <a:t> </a:t>
            </a:r>
            <a:r>
              <a:rPr lang="en-US" dirty="0" err="1" smtClean="0"/>
              <a:t>zakolkalar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IMG_20230711_17385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7"/>
          <a:stretch/>
        </p:blipFill>
        <p:spPr bwMode="auto">
          <a:xfrm>
            <a:off x="2644078" y="3193127"/>
            <a:ext cx="3863781" cy="2414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26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Parda</a:t>
            </a:r>
            <a:r>
              <a:rPr lang="en-US" dirty="0" smtClean="0"/>
              <a:t> </a:t>
            </a:r>
            <a:r>
              <a:rPr lang="en-US" dirty="0" err="1" smtClean="0"/>
              <a:t>etagiga</a:t>
            </a:r>
            <a:r>
              <a:rPr lang="en-US" dirty="0" smtClean="0"/>
              <a:t> </a:t>
            </a:r>
            <a:r>
              <a:rPr lang="en-US" dirty="0" err="1" smtClean="0"/>
              <a:t>tikiladigan</a:t>
            </a:r>
            <a:r>
              <a:rPr lang="en-US" dirty="0"/>
              <a:t> </a:t>
            </a:r>
            <a:r>
              <a:rPr lang="en-US" dirty="0" err="1" smtClean="0"/>
              <a:t>makramalar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10_16-57-1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9" b="37474"/>
          <a:stretch/>
        </p:blipFill>
        <p:spPr bwMode="auto">
          <a:xfrm rot="10800000">
            <a:off x="1457057" y="2674938"/>
            <a:ext cx="6211287" cy="3562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25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Porterlarni</a:t>
            </a:r>
            <a:r>
              <a:rPr lang="en-US" sz="3200" dirty="0" smtClean="0"/>
              <a:t> </a:t>
            </a:r>
            <a:r>
              <a:rPr lang="en-US" sz="3200" dirty="0" err="1" smtClean="0"/>
              <a:t>chetga</a:t>
            </a:r>
            <a:r>
              <a:rPr lang="en-US" sz="3200" dirty="0" smtClean="0"/>
              <a:t> </a:t>
            </a:r>
            <a:r>
              <a:rPr lang="en-US" sz="3200" dirty="0" err="1" smtClean="0"/>
              <a:t>tortib</a:t>
            </a:r>
            <a:r>
              <a:rPr lang="en-US" sz="3200" dirty="0" smtClean="0"/>
              <a:t> </a:t>
            </a:r>
            <a:r>
              <a:rPr lang="en-US" sz="3200" dirty="0" err="1" smtClean="0"/>
              <a:t>turadigan</a:t>
            </a:r>
            <a:r>
              <a:rPr lang="en-US" sz="3200" dirty="0" smtClean="0"/>
              <a:t> </a:t>
            </a:r>
            <a:r>
              <a:rPr lang="en-US" sz="3200" dirty="0" err="1" smtClean="0"/>
              <a:t>bobonlar</a:t>
            </a:r>
            <a:r>
              <a:rPr lang="en-US" sz="3200" dirty="0" smtClean="0"/>
              <a:t>: </a:t>
            </a:r>
            <a:r>
              <a:rPr lang="en-US" sz="3200" dirty="0" err="1" smtClean="0"/>
              <a:t>munchoqli,ipli,toshli,gipsli</a:t>
            </a:r>
            <a:r>
              <a:rPr lang="en-US" sz="3200" dirty="0" smtClean="0"/>
              <a:t> </a:t>
            </a:r>
            <a:r>
              <a:rPr lang="en-US" sz="3200" dirty="0" err="1" smtClean="0"/>
              <a:t>bobonlar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Объект 3" descr="C:\Users\Zargarlik\Downloads\Telegram Desktop\photo_2023-08-10_16-57-1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7" b="37709"/>
          <a:stretch/>
        </p:blipFill>
        <p:spPr bwMode="auto">
          <a:xfrm>
            <a:off x="1413718" y="2674938"/>
            <a:ext cx="632450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01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Porterlarni</a:t>
            </a:r>
            <a:r>
              <a:rPr lang="en-US" dirty="0" smtClean="0"/>
              <a:t> </a:t>
            </a:r>
            <a:r>
              <a:rPr lang="en-US" dirty="0" err="1" smtClean="0"/>
              <a:t>chetga</a:t>
            </a:r>
            <a:r>
              <a:rPr lang="en-US" dirty="0" smtClean="0"/>
              <a:t> </a:t>
            </a:r>
            <a:r>
              <a:rPr lang="en-US" dirty="0" err="1" smtClean="0"/>
              <a:t>tortib</a:t>
            </a:r>
            <a:r>
              <a:rPr lang="en-US" dirty="0" smtClean="0"/>
              <a:t> </a:t>
            </a:r>
            <a:r>
              <a:rPr lang="en-US" dirty="0" err="1" smtClean="0"/>
              <a:t>turadigan</a:t>
            </a:r>
            <a:r>
              <a:rPr lang="en-US" dirty="0" smtClean="0"/>
              <a:t> </a:t>
            </a:r>
            <a:r>
              <a:rPr lang="en-US" dirty="0" err="1" smtClean="0"/>
              <a:t>hashamdor</a:t>
            </a:r>
            <a:r>
              <a:rPr lang="en-US" dirty="0" smtClean="0"/>
              <a:t> </a:t>
            </a:r>
            <a:r>
              <a:rPr lang="en-US" dirty="0" err="1" smtClean="0"/>
              <a:t>derjaterlar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10_16-55-0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4" b="35510"/>
          <a:stretch/>
        </p:blipFill>
        <p:spPr bwMode="auto">
          <a:xfrm>
            <a:off x="3124718" y="2674938"/>
            <a:ext cx="290250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252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Devolga</a:t>
            </a:r>
            <a:r>
              <a:rPr lang="en-US" dirty="0" smtClean="0"/>
              <a:t> </a:t>
            </a:r>
            <a:r>
              <a:rPr lang="en-US" dirty="0" err="1" smtClean="0"/>
              <a:t>qoqadigan</a:t>
            </a:r>
            <a:r>
              <a:rPr lang="en-US" dirty="0" smtClean="0"/>
              <a:t> </a:t>
            </a:r>
            <a:r>
              <a:rPr lang="en-US" dirty="0" err="1" smtClean="0"/>
              <a:t>derjaterlar</a:t>
            </a:r>
            <a:r>
              <a:rPr lang="en-US" dirty="0" smtClean="0"/>
              <a:t>,</a:t>
            </a:r>
            <a:endParaRPr lang="ru-RU" dirty="0"/>
          </a:p>
        </p:txBody>
      </p:sp>
      <p:pic>
        <p:nvPicPr>
          <p:cNvPr id="4" name="Объект 3" descr="C:\Users\Zargarlik\Downloads\Telegram Desktop\photo_2023-08-10_16-54-5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41540"/>
          <a:stretch/>
        </p:blipFill>
        <p:spPr bwMode="auto">
          <a:xfrm>
            <a:off x="2940411" y="2674938"/>
            <a:ext cx="3271115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5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Derjatel</a:t>
            </a:r>
            <a:r>
              <a:rPr lang="en-US" dirty="0" smtClean="0"/>
              <a:t> </a:t>
            </a:r>
            <a:r>
              <a:rPr lang="en-US" dirty="0" err="1" smtClean="0"/>
              <a:t>turlari</a:t>
            </a:r>
            <a:r>
              <a:rPr lang="en-US" dirty="0" smtClean="0"/>
              <a:t>: </a:t>
            </a:r>
            <a:r>
              <a:rPr lang="en-US" dirty="0" err="1" smtClean="0"/>
              <a:t>gipsli,temirli,munchoqli</a:t>
            </a:r>
            <a:r>
              <a:rPr lang="en-US" dirty="0"/>
              <a:t> </a:t>
            </a:r>
            <a:r>
              <a:rPr lang="en-US" dirty="0" err="1" smtClean="0"/>
              <a:t>derjaterlar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10_16-54-5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b="55861"/>
          <a:stretch/>
        </p:blipFill>
        <p:spPr bwMode="auto">
          <a:xfrm>
            <a:off x="2239423" y="2674938"/>
            <a:ext cx="467309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046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70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Aksessuarlar</vt:lpstr>
      <vt:lpstr>Karsetlar: 20sm ,10sm. ko’rinadigan karsetlar.</vt:lpstr>
      <vt:lpstr>Tasmalar: 4 qatorli qalin , 4 qatorli ko’rinadigan , 4 qatorli yumshoq,2 qatorli yumshoq tasmalar.</vt:lpstr>
      <vt:lpstr>Porterlarni boglab qo’yadigan zakolkalar.</vt:lpstr>
      <vt:lpstr>Parda etagiga tikiladigan makramalar.</vt:lpstr>
      <vt:lpstr>Porterlarni chetga tortib turadigan bobonlar: munchoqli,ipli,toshli,gipsli bobonlar.</vt:lpstr>
      <vt:lpstr>Porterlarni chetga tortib turadigan hashamdor derjaterlar.</vt:lpstr>
      <vt:lpstr>Devolga qoqadigan derjaterlar,</vt:lpstr>
      <vt:lpstr>Derjatel turlari: gipsli,temirli,munchoqli derjaterlar</vt:lpstr>
      <vt:lpstr>Yupqa pardalarni chetga tortib turadigan magnitli mini derjaterlar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Aksessuarlar</dc:title>
  <dc:creator>Zargarlik</dc:creator>
  <cp:lastModifiedBy>Zargarlik</cp:lastModifiedBy>
  <cp:revision>7</cp:revision>
  <dcterms:created xsi:type="dcterms:W3CDTF">2023-08-10T12:48:40Z</dcterms:created>
  <dcterms:modified xsi:type="dcterms:W3CDTF">2023-08-28T07:05:39Z</dcterms:modified>
</cp:coreProperties>
</file>