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7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5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8625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51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4170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509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404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67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23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33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80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09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39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0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03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55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A21AA-1925-492C-956F-5AC0E8DD1E7C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939E1D-E4A1-474E-920D-14D724AFD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81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9.jpe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8.png"/><Relationship Id="rId4" Type="http://schemas.openxmlformats.org/officeDocument/2006/relationships/image" Target="../media/image10.jpeg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/>
              <a:t>Texnologik</a:t>
            </a:r>
            <a:r>
              <a:rPr lang="en-US" b="1" i="1" dirty="0"/>
              <a:t> </a:t>
            </a:r>
            <a:r>
              <a:rPr lang="en-US" b="1" i="1" dirty="0" err="1"/>
              <a:t>asbob-uskunalar</a:t>
            </a:r>
            <a:r>
              <a:rPr lang="en-US" b="1" i="1" dirty="0"/>
              <a:t> 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ji</a:t>
            </a:r>
            <a:r>
              <a:rPr lang="uz-Cyrl-UZ" b="1" i="1" dirty="0"/>
              <a:t>h</a:t>
            </a:r>
            <a:r>
              <a:rPr lang="en-US" b="1" i="1" dirty="0" err="1"/>
              <a:t>ozlar</a:t>
            </a:r>
            <a:r>
              <a:rPr lang="en-US" b="1" i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Описание: 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15" y="1900962"/>
            <a:ext cx="2982857" cy="1880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Описание: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306" y="2166313"/>
            <a:ext cx="2579992" cy="1233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lh3.googleusercontent.com/gU5ckpv7oEefwonqKqUASWMk1TCh-2ibOP8fcFBD1ao37z4veoZyfoe5kHa4uuEzb49ikM8=s8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557" y="2508118"/>
            <a:ext cx="2125898" cy="108137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343383" y="1876710"/>
            <a:ext cx="19724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Cho’mich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60645" y="1876710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Kapgir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270655" y="1876710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Pichoqlar</a:t>
            </a:r>
            <a:endParaRPr lang="ru-RU" dirty="0"/>
          </a:p>
        </p:txBody>
      </p:sp>
      <p:pic>
        <p:nvPicPr>
          <p:cNvPr id="10" name="Рисунок 9" descr="Описание: 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78825"/>
            <a:ext cx="2657475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Описание: 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651" y="4178825"/>
            <a:ext cx="3143250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Описание: 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425" y="3875425"/>
            <a:ext cx="3000375" cy="13049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1111342" y="5605871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Ko’pirtirgich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53593" y="5518605"/>
            <a:ext cx="706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Tova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9407316" y="5239244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197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/>
              <a:t>Texnologik</a:t>
            </a:r>
            <a:r>
              <a:rPr lang="en-US" b="1" i="1" dirty="0"/>
              <a:t> </a:t>
            </a:r>
            <a:r>
              <a:rPr lang="en-US" b="1" i="1" dirty="0" err="1"/>
              <a:t>asbob-uskunalar</a:t>
            </a:r>
            <a:r>
              <a:rPr lang="en-US" b="1" i="1" dirty="0"/>
              <a:t> 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ji</a:t>
            </a:r>
            <a:r>
              <a:rPr lang="uz-Cyrl-UZ" b="1" i="1" dirty="0"/>
              <a:t>h</a:t>
            </a:r>
            <a:r>
              <a:rPr lang="en-US" b="1" i="1" dirty="0" err="1" smtClean="0"/>
              <a:t>ozlar</a:t>
            </a:r>
            <a:r>
              <a:rPr lang="en-US" b="1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Объект 3" descr="Описание: 8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84" y="1690688"/>
            <a:ext cx="1632857" cy="17909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838200" y="1208800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Qiymalagich</a:t>
            </a:r>
            <a:endParaRPr lang="ru-RU" dirty="0"/>
          </a:p>
        </p:txBody>
      </p:sp>
      <p:pic>
        <p:nvPicPr>
          <p:cNvPr id="6" name="Рисунок 5" descr="Описание: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701" y="1810463"/>
            <a:ext cx="2194437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4414953" y="1239944"/>
            <a:ext cx="1013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Tog‘ora</a:t>
            </a:r>
            <a:endParaRPr lang="ru-RU" dirty="0"/>
          </a:p>
        </p:txBody>
      </p:sp>
      <p:pic>
        <p:nvPicPr>
          <p:cNvPr id="8" name="Рисунок 7" descr="Описание: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005" y="1424610"/>
            <a:ext cx="2933700" cy="17430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8151875" y="1203253"/>
            <a:ext cx="1013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Tog‘ora</a:t>
            </a:r>
            <a:endParaRPr lang="ru-RU" dirty="0"/>
          </a:p>
        </p:txBody>
      </p:sp>
      <p:pic>
        <p:nvPicPr>
          <p:cNvPr id="11" name="Рисунок 10" descr="Описание: 20151201_15275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04" y="4766383"/>
            <a:ext cx="2541312" cy="17621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297304" y="3289055"/>
            <a:ext cx="37151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Tamg‘alangan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taxtakach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BalticaUzbek"/>
                <a:ea typeface="Times New Roman" panose="02020603050405020304" pitchFamily="18" charset="0"/>
              </a:rPr>
              <a:t>XS-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xom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sabzavot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uchun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BalticaUzbek"/>
                <a:ea typeface="Times New Roman" panose="02020603050405020304" pitchFamily="18" charset="0"/>
              </a:rPr>
              <a:t>XG-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xom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go’sht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uchun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BalticaUzbek"/>
                <a:ea typeface="Times New Roman" panose="02020603050405020304" pitchFamily="18" charset="0"/>
              </a:rPr>
              <a:t>XB-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xom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baliq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uchun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PG-</a:t>
            </a:r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pishgan</a:t>
            </a:r>
            <a:r>
              <a:rPr lang="en-US" b="1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go’sht</a:t>
            </a:r>
            <a:r>
              <a:rPr lang="en-US" b="1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endParaRPr lang="ru-RU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395207" y="4718045"/>
            <a:ext cx="67290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229636"/>
              </p:ext>
            </p:extLst>
          </p:nvPr>
        </p:nvGraphicFramePr>
        <p:xfrm>
          <a:off x="3499533" y="4718045"/>
          <a:ext cx="1929352" cy="181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7" imgW="3600000" imgH="1523810" progId="MSPhotoEd.3">
                  <p:embed/>
                </p:oleObj>
              </mc:Choice>
              <mc:Fallback>
                <p:oleObj r:id="rId7" imgW="3600000" imgH="1523810" progId="MSPhotoEd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-6000" contrast="12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9533" y="4718045"/>
                        <a:ext cx="1929352" cy="1810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395207" y="3436304"/>
            <a:ext cx="24535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b="1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Xamirga shakl berish uchun q</a:t>
            </a:r>
            <a:r>
              <a:rPr lang="en-US" b="1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o’</a:t>
            </a:r>
            <a:r>
              <a:rPr lang="uz-Cyrl-UZ" b="1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llaniladigan qoliplar</a:t>
            </a:r>
            <a:endParaRPr lang="ru-RU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806317" y="4179433"/>
            <a:ext cx="83990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23982"/>
              </p:ext>
            </p:extLst>
          </p:nvPr>
        </p:nvGraphicFramePr>
        <p:xfrm>
          <a:off x="6806317" y="4636633"/>
          <a:ext cx="2506606" cy="210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9" imgW="2390476" imgH="3409524" progId="MSPhotoEd.3">
                  <p:embed/>
                </p:oleObj>
              </mc:Choice>
              <mc:Fallback>
                <p:oleObj r:id="rId9" imgW="2390476" imgH="3409524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lum bright="6000" contrast="12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6317" y="4636633"/>
                        <a:ext cx="2506606" cy="21031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6759744" y="3436304"/>
            <a:ext cx="20479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>
                <a:latin typeface="BalticaUzbek"/>
                <a:ea typeface="Times New Roman" panose="02020603050405020304" pitchFamily="18" charset="0"/>
              </a:rPr>
              <a:t>MRT-60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xamir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yoyuvchi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BalticaUzbek"/>
                <a:ea typeface="Times New Roman" panose="02020603050405020304" pitchFamily="18" charset="0"/>
              </a:rPr>
              <a:t>mashinasi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5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/>
              <a:t>Texnologik</a:t>
            </a:r>
            <a:r>
              <a:rPr lang="en-US" b="1" i="1" dirty="0"/>
              <a:t> </a:t>
            </a:r>
            <a:r>
              <a:rPr lang="en-US" b="1" i="1" dirty="0" err="1"/>
              <a:t>asbob-uskunalar</a:t>
            </a:r>
            <a:r>
              <a:rPr lang="en-US" b="1" i="1" dirty="0"/>
              <a:t> 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ji</a:t>
            </a:r>
            <a:r>
              <a:rPr lang="uz-Cyrl-UZ" b="1" i="1" dirty="0"/>
              <a:t>h</a:t>
            </a:r>
            <a:r>
              <a:rPr lang="en-US" b="1" i="1" dirty="0" err="1"/>
              <a:t>ozlar</a:t>
            </a:r>
            <a:r>
              <a:rPr lang="en-US" b="1" i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https://holod.ru/pics/watermark/medium/03/428003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3739515"/>
            <a:ext cx="2197956" cy="2216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Объект 4" descr="ÐÐ°ÑÑÐ¸Ð½ÐºÐ¸ Ð¿Ð¾ Ð·Ð°Ð¿ÑÐ¾ÑÑ Ð­Ð»ÐµÐºÑÑÐ¾ÑÐºÐ°Ñ Ð­Ð¨-3Ð: 1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532" y="3808675"/>
            <a:ext cx="2119774" cy="2091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Описание: 20171225_1236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433" y="3808675"/>
            <a:ext cx="3061832" cy="20911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603867" y="2374315"/>
            <a:ext cx="2271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z-Cyrl-UZ" b="1" dirty="0">
                <a:latin typeface="BalticaUzbek"/>
                <a:ea typeface="Times New Roman" panose="02020603050405020304" pitchFamily="18" charset="0"/>
              </a:rPr>
              <a:t> 4-konforkali elektr </a:t>
            </a:r>
            <a:r>
              <a:rPr lang="uz-Cyrl-UZ" b="1" dirty="0" smtClean="0">
                <a:latin typeface="BalticaUzbek"/>
                <a:ea typeface="Times New Roman" panose="02020603050405020304" pitchFamily="18" charset="0"/>
              </a:rPr>
              <a:t>plita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6769" y="2374314"/>
            <a:ext cx="22849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z-Cyrl-UZ" b="1" dirty="0">
                <a:latin typeface="BalticaUzbek"/>
                <a:ea typeface="Times New Roman" panose="02020603050405020304" pitchFamily="18" charset="0"/>
              </a:rPr>
              <a:t>1-2 yarusli qovurish shkafi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98366" y="2407872"/>
            <a:ext cx="1852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1590" algn="l"/>
              </a:tabLst>
            </a:pPr>
            <a:r>
              <a:rPr lang="uz-Cyrl-UZ" b="1" dirty="0">
                <a:latin typeface="BalticaUzbek"/>
                <a:ea typeface="Times New Roman" panose="02020603050405020304" pitchFamily="18" charset="0"/>
              </a:rPr>
              <a:t>K</a:t>
            </a:r>
            <a:r>
              <a:rPr lang="en-US" b="1" dirty="0">
                <a:latin typeface="BalticaUzbek"/>
                <a:ea typeface="Times New Roman" panose="02020603050405020304" pitchFamily="18" charset="0"/>
              </a:rPr>
              <a:t>o’</a:t>
            </a:r>
            <a:r>
              <a:rPr lang="uz-Cyrl-UZ" b="1" dirty="0">
                <a:latin typeface="BalticaUzbek"/>
                <a:ea typeface="Times New Roman" panose="02020603050405020304" pitchFamily="18" charset="0"/>
              </a:rPr>
              <a:t>pirtiruvchi RONGJI tipli mashina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43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/>
              <a:t>Texnologik</a:t>
            </a:r>
            <a:r>
              <a:rPr lang="en-US" b="1" i="1" dirty="0"/>
              <a:t> </a:t>
            </a:r>
            <a:r>
              <a:rPr lang="en-US" b="1" i="1" dirty="0" err="1"/>
              <a:t>asbob-uskunalar</a:t>
            </a:r>
            <a:r>
              <a:rPr lang="en-US" b="1" i="1" dirty="0"/>
              <a:t> 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ji</a:t>
            </a:r>
            <a:r>
              <a:rPr lang="uz-Cyrl-UZ" b="1" i="1" dirty="0"/>
              <a:t>h</a:t>
            </a:r>
            <a:r>
              <a:rPr lang="en-US" b="1" i="1" dirty="0" err="1"/>
              <a:t>ozlar</a:t>
            </a:r>
            <a:r>
              <a:rPr lang="en-US" b="1" i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Описание: 20171225_12400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60" y="4026220"/>
            <a:ext cx="2196600" cy="1611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Описание: 20171225_12432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094" y="4044982"/>
            <a:ext cx="1926561" cy="1611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Описание: 20171225_12453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989" y="4044981"/>
            <a:ext cx="2029926" cy="1611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Описание: 20171225_12435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904" y="4044980"/>
            <a:ext cx="2146853" cy="161125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391732"/>
              </p:ext>
            </p:extLst>
          </p:nvPr>
        </p:nvGraphicFramePr>
        <p:xfrm>
          <a:off x="487032" y="3039269"/>
          <a:ext cx="1890408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0408">
                  <a:extLst>
                    <a:ext uri="{9D8B030D-6E8A-4147-A177-3AD203B41FA5}">
                      <a16:colId xmlns:a16="http://schemas.microsoft.com/office/drawing/2014/main" val="3987204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Mikrot</a:t>
                      </a:r>
                      <a:r>
                        <a:rPr lang="en-US" sz="1400" dirty="0">
                          <a:effectLst/>
                        </a:rPr>
                        <a:t>o’</a:t>
                      </a:r>
                      <a:r>
                        <a:rPr lang="uz-Cyrl-UZ" sz="1400" dirty="0">
                          <a:effectLst/>
                        </a:rPr>
                        <a:t>lqinli elektr pechi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794693138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129858"/>
              </p:ext>
            </p:extLst>
          </p:nvPr>
        </p:nvGraphicFramePr>
        <p:xfrm>
          <a:off x="2653391" y="3039269"/>
          <a:ext cx="1781093" cy="21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1093">
                  <a:extLst>
                    <a:ext uri="{9D8B030D-6E8A-4147-A177-3AD203B41FA5}">
                      <a16:colId xmlns:a16="http://schemas.microsoft.com/office/drawing/2014/main" val="11566692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Elektro pech shkafi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876400284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105959"/>
              </p:ext>
            </p:extLst>
          </p:nvPr>
        </p:nvGraphicFramePr>
        <p:xfrm>
          <a:off x="4569655" y="3039269"/>
          <a:ext cx="1926561" cy="21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6561">
                  <a:extLst>
                    <a:ext uri="{9D8B030D-6E8A-4147-A177-3AD203B41FA5}">
                      <a16:colId xmlns:a16="http://schemas.microsoft.com/office/drawing/2014/main" val="27042276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Muzlatgich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048656376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982620"/>
              </p:ext>
            </p:extLst>
          </p:nvPr>
        </p:nvGraphicFramePr>
        <p:xfrm>
          <a:off x="7269495" y="3039269"/>
          <a:ext cx="1453087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3087">
                  <a:extLst>
                    <a:ext uri="{9D8B030D-6E8A-4147-A177-3AD203B41FA5}">
                      <a16:colId xmlns:a16="http://schemas.microsoft.com/office/drawing/2014/main" val="13716632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Maxsus  ish stoli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504610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90032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</TotalTime>
  <Words>91</Words>
  <Application>Microsoft Office PowerPoint</Application>
  <PresentationFormat>Широкоэкранный</PresentationFormat>
  <Paragraphs>27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BalticaUzbek</vt:lpstr>
      <vt:lpstr>Times New Roman</vt:lpstr>
      <vt:lpstr>Trebuchet MS</vt:lpstr>
      <vt:lpstr>Wingdings 3</vt:lpstr>
      <vt:lpstr>Аспект</vt:lpstr>
      <vt:lpstr>MSPhotoEd.3</vt:lpstr>
      <vt:lpstr>Texnologik asbob-uskunalar  va jihozlar. </vt:lpstr>
      <vt:lpstr>Texnologik asbob-uskunalar  va jihozlar. </vt:lpstr>
      <vt:lpstr>Texnologik asbob-uskunalar  va jihozlar. </vt:lpstr>
      <vt:lpstr>Texnologik asbob-uskunalar  va jihozlar.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Texnologik asbob-uskunalar  va jihozlar. </dc:title>
  <dc:creator>Пользователь</dc:creator>
  <cp:lastModifiedBy>Пользователь</cp:lastModifiedBy>
  <cp:revision>6</cp:revision>
  <dcterms:created xsi:type="dcterms:W3CDTF">2023-07-31T09:38:14Z</dcterms:created>
  <dcterms:modified xsi:type="dcterms:W3CDTF">2023-07-31T12:36:16Z</dcterms:modified>
</cp:coreProperties>
</file>