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7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53AF8-7DC2-4902-9897-28CF4E9B5A0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D4B4-59C0-4DB9-AF50-272F9ABFD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49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1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3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96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93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7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69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35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92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0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22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F3B9-F74E-4E18-975C-7326F2AF2AB9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034C-B6AA-4AD5-BEA2-D07AEFBEC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3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Mavzu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Word fail 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o’zgartirish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fail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bo’limi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ishlash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Word fail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nimini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o’zgartirish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Word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failni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fail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bo’limi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ishlash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75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fail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o’zgartirish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usul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Word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failni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nomini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o’zgartirish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uchun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word fail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ustiga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sichqonchani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o’ng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tugmasini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bosamiz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z-Cyrl-UZ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преименовать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bosamiz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nom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beramiz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11" name="Объект 10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8360" y="1033129"/>
            <a:ext cx="4246194" cy="4782217"/>
          </a:xfrm>
          <a:prstGeom prst="rect">
            <a:avLst/>
          </a:prstGeom>
        </p:spPr>
      </p:pic>
      <p:cxnSp>
        <p:nvCxnSpPr>
          <p:cNvPr id="13" name="Прямая со стрелкой 12"/>
          <p:cNvCxnSpPr/>
          <p:nvPr/>
        </p:nvCxnSpPr>
        <p:spPr>
          <a:xfrm>
            <a:off x="4404360" y="5303520"/>
            <a:ext cx="1798320" cy="19812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23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Word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bo’limi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ishlash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0890" y="1005840"/>
            <a:ext cx="3445510" cy="344551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usul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word fail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ustiga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sichqonchani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chap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tugmasini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bosib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so’nga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funksianal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knopkalar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orasidan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F2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knopkasini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bosamiz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nom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beramiz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204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bo’limi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ishlash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bo’limi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word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failning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chap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yuqari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qismida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joyjashgan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bo’ladi</a:t>
            </a:r>
            <a:endParaRPr lang="ru-RU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539240"/>
            <a:ext cx="6172200" cy="2567008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5623560" y="350520"/>
            <a:ext cx="1386840" cy="160020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2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Fail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bo’limini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bosamiz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bo’limdagi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buyruq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tanishamiz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yani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uz-Cyrl-UZ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сведения, саздать, открить, сахранить, сахранить как, печат,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общий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доступ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экспор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закрить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9" name="Объект 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689153"/>
            <a:ext cx="6172200" cy="347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11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121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Тема Office</vt:lpstr>
      <vt:lpstr>Mavzu: Word fail nomini o’zgartirish va fail bo’limi bilan ishlash</vt:lpstr>
      <vt:lpstr>Word fail nomini o’zgartirish</vt:lpstr>
      <vt:lpstr>2. Word fail bo’limi bilan ishlash </vt:lpstr>
      <vt:lpstr>Word fail bo’limi bilan ishlash </vt:lpstr>
      <vt:lpstr>  Fail bo’limini bosamiz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Word fail nimini o’zgartirish va fail bo’limi bilan ishlash</dc:title>
  <dc:creator>Норбобоев</dc:creator>
  <cp:lastModifiedBy>асер</cp:lastModifiedBy>
  <cp:revision>5</cp:revision>
  <dcterms:created xsi:type="dcterms:W3CDTF">2023-07-14T05:16:05Z</dcterms:created>
  <dcterms:modified xsi:type="dcterms:W3CDTF">2023-08-08T10:01:19Z</dcterms:modified>
</cp:coreProperties>
</file>