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17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053AF8-7DC2-4902-9897-28CF4E9B5A0F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9D4B4-59C0-4DB9-AF50-272F9ABFD8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149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41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32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969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933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77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694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350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92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7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80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228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100000">
              <a:schemeClr val="accent1">
                <a:lumMod val="30000"/>
                <a:lumOff val="7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9F3B9-F74E-4E18-975C-7326F2AF2AB9}" type="datetimeFigureOut">
              <a:rPr lang="ru-RU" smtClean="0"/>
              <a:t>08.08.2023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E034C-B6AA-4AD5-BEA2-D07AEFBECE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39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Mavzu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Word fail </a:t>
            </a:r>
            <a:r>
              <a:rPr lang="en-US" b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o’zgartirish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fail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bo’limi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ishlash</a:t>
            </a: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Word fail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nimini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o’zgartirish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Word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failni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fail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bo’limi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ishlash</a:t>
            </a: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575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fail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o’zgartirish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usul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Word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failni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nomini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o’zgartirish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uchun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word fail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ustiga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sichqonchani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o’ng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tugmasini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bosamiz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z-Cyrl-UZ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преименовать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bosamiz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nom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beramiz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sz="3600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11" name="Объект 10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28360" y="1033129"/>
            <a:ext cx="4246194" cy="4782217"/>
          </a:xfrm>
          <a:prstGeom prst="rect">
            <a:avLst/>
          </a:prstGeom>
        </p:spPr>
      </p:pic>
      <p:cxnSp>
        <p:nvCxnSpPr>
          <p:cNvPr id="13" name="Прямая со стрелкой 12"/>
          <p:cNvCxnSpPr/>
          <p:nvPr/>
        </p:nvCxnSpPr>
        <p:spPr>
          <a:xfrm>
            <a:off x="4404360" y="5303520"/>
            <a:ext cx="1798320" cy="19812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237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Word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bo’limi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ishlash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0890" y="1005840"/>
            <a:ext cx="3445510" cy="3445510"/>
          </a:xfrm>
          <a:prstGeom prst="rect">
            <a:avLst/>
          </a:prstGeo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usul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word fail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ustiga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sichqonchani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chap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tugmasini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bosib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so’nga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funksianal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knopkalar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orasidan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F2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knopkasini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bosamiz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nom </a:t>
            </a:r>
            <a:r>
              <a:rPr lang="en-US" sz="28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beramiz</a:t>
            </a:r>
            <a:endParaRPr lang="ru-RU" sz="28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2046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bo’limi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ishlash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bo’limi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word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failning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chap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yuqari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qismida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joyjashgan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bo’ladi</a:t>
            </a:r>
            <a:endParaRPr lang="ru-RU" sz="4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5" name="Объект 4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3188" y="1539240"/>
            <a:ext cx="6172200" cy="2567008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5623560" y="350520"/>
            <a:ext cx="1386840" cy="1600200"/>
          </a:xfrm>
          <a:prstGeom prst="straightConnector1">
            <a:avLst/>
          </a:prstGeom>
          <a:ln w="444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224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 </a:t>
            </a:r>
            <a:r>
              <a:rPr lang="ru-RU" dirty="0"/>
              <a:t/>
            </a:r>
            <a:br>
              <a:rPr lang="ru-RU" dirty="0"/>
            </a:b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Fail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bo’limini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bosamiz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bo’limdagi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buyruq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bilan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tanishamiz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yani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uz-Cyrl-UZ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сведения, саздать, открить, сахранить, сахранить как, печат,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общий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доступ</a:t>
            </a: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экспор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закрить</a:t>
            </a:r>
            <a:endParaRPr lang="ru-RU" sz="4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pic>
        <p:nvPicPr>
          <p:cNvPr id="9" name="Объект 8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3188" y="1689153"/>
            <a:ext cx="6172200" cy="3470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1129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121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Arial Rounded MT Bold</vt:lpstr>
      <vt:lpstr>Calibri</vt:lpstr>
      <vt:lpstr>Calibri Light</vt:lpstr>
      <vt:lpstr>Тема Office</vt:lpstr>
      <vt:lpstr>Mavzu: Word fail nomini o’zgartirish va fail bo’limi bilan ishlash</vt:lpstr>
      <vt:lpstr>Word fail nomini o’zgartirish</vt:lpstr>
      <vt:lpstr>2. Word fail bo’limi bilan ishlash </vt:lpstr>
      <vt:lpstr>Word fail bo’limi bilan ishlash </vt:lpstr>
      <vt:lpstr>  Fail bo’limini bosamiz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Word fail nimini o’zgartirish va fail bo’limi bilan ishlash</dc:title>
  <dc:creator>Норбобоев</dc:creator>
  <cp:lastModifiedBy>асер</cp:lastModifiedBy>
  <cp:revision>5</cp:revision>
  <dcterms:created xsi:type="dcterms:W3CDTF">2023-07-14T05:16:05Z</dcterms:created>
  <dcterms:modified xsi:type="dcterms:W3CDTF">2023-08-08T10:01:19Z</dcterms:modified>
</cp:coreProperties>
</file>