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9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42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37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17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4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4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32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36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14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A3F9A-5BDD-4767-ACAC-74000BD5446A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05D7-16B5-49C5-A99B-7C739FF70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4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Kompyuterga</a:t>
            </a:r>
            <a:r>
              <a:rPr lang="en-US" b="1" dirty="0"/>
              <a:t> video </a:t>
            </a:r>
            <a:r>
              <a:rPr lang="en-US" b="1" dirty="0" err="1"/>
              <a:t>karta</a:t>
            </a:r>
            <a:r>
              <a:rPr lang="en-US" b="1" dirty="0"/>
              <a:t> </a:t>
            </a:r>
            <a:r>
              <a:rPr lang="en-US" b="1" dirty="0" err="1"/>
              <a:t>o’rnatish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video </a:t>
            </a:r>
            <a:r>
              <a:rPr lang="en-US" b="1" dirty="0" err="1"/>
              <a:t>karta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7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video </a:t>
            </a:r>
            <a:r>
              <a:rPr lang="en-US" b="1" dirty="0" err="1"/>
              <a:t>karta</a:t>
            </a:r>
            <a:r>
              <a:rPr lang="en-US" b="1" dirty="0"/>
              <a:t> </a:t>
            </a:r>
            <a:r>
              <a:rPr lang="en-US" b="1" dirty="0" err="1"/>
              <a:t>turlari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Bugun</a:t>
            </a:r>
            <a:r>
              <a:rPr lang="en-US" dirty="0"/>
              <a:t> biz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turlarini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chiqamiz</a:t>
            </a:r>
            <a:r>
              <a:rPr lang="en-US" dirty="0"/>
              <a:t>. </a:t>
            </a:r>
            <a:r>
              <a:rPr lang="en-US" dirty="0" err="1"/>
              <a:t>Ketdik</a:t>
            </a:r>
            <a:r>
              <a:rPr lang="en-US" dirty="0"/>
              <a:t> </a:t>
            </a:r>
            <a:r>
              <a:rPr lang="en-US" dirty="0" err="1"/>
              <a:t>bo'lmasam</a:t>
            </a:r>
            <a:r>
              <a:rPr lang="en-US" dirty="0"/>
              <a:t>: </a:t>
            </a:r>
            <a:r>
              <a:rPr lang="en-US" dirty="0" err="1"/>
              <a:t>Aslida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degan</a:t>
            </a:r>
            <a:r>
              <a:rPr lang="en-US" dirty="0"/>
              <a:t> </a:t>
            </a:r>
            <a:r>
              <a:rPr lang="en-US" dirty="0" err="1"/>
              <a:t>tushunchani</a:t>
            </a:r>
            <a:r>
              <a:rPr lang="en-US" dirty="0"/>
              <a:t> </a:t>
            </a:r>
            <a:r>
              <a:rPr lang="en-US" dirty="0" err="1"/>
              <a:t>tushunib</a:t>
            </a:r>
            <a:r>
              <a:rPr lang="en-US" dirty="0"/>
              <a:t> </a:t>
            </a:r>
            <a:r>
              <a:rPr lang="en-US" dirty="0" err="1"/>
              <a:t>olsak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</a:t>
            </a:r>
            <a:r>
              <a:rPr lang="en-US" dirty="0" err="1"/>
              <a:t>bizda</a:t>
            </a:r>
            <a:r>
              <a:rPr lang="en-US" dirty="0"/>
              <a:t> </a:t>
            </a:r>
            <a:r>
              <a:rPr lang="en-US" dirty="0" err="1"/>
              <a:t>tasvir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videolarimizning</a:t>
            </a:r>
            <a:r>
              <a:rPr lang="en-US" dirty="0"/>
              <a:t> </a:t>
            </a:r>
            <a:r>
              <a:rPr lang="en-US" dirty="0" err="1"/>
              <a:t>aniqlik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tiniqlik</a:t>
            </a:r>
            <a:r>
              <a:rPr lang="en-US" dirty="0"/>
              <a:t> </a:t>
            </a:r>
            <a:r>
              <a:rPr lang="en-US" dirty="0" err="1"/>
              <a:t>sifati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 </a:t>
            </a:r>
            <a:r>
              <a:rPr lang="en-US" dirty="0" err="1"/>
              <a:t>bormoqda</a:t>
            </a:r>
            <a:r>
              <a:rPr lang="en-US" dirty="0"/>
              <a:t>. </a:t>
            </a:r>
            <a:r>
              <a:rPr lang="en-US" dirty="0" err="1"/>
              <a:t>Oldingidek</a:t>
            </a:r>
            <a:r>
              <a:rPr lang="en-US" dirty="0"/>
              <a:t> </a:t>
            </a:r>
            <a:r>
              <a:rPr lang="en-US" dirty="0" err="1"/>
              <a:t>xira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bo'lmagan</a:t>
            </a:r>
            <a:r>
              <a:rPr lang="en-US" dirty="0"/>
              <a:t> </a:t>
            </a:r>
            <a:r>
              <a:rPr lang="en-US" dirty="0" err="1"/>
              <a:t>tasvir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videolar</a:t>
            </a:r>
            <a:r>
              <a:rPr lang="en-US" dirty="0"/>
              <a:t> </a:t>
            </a:r>
            <a:r>
              <a:rPr lang="en-US" dirty="0" err="1"/>
              <a:t>hozirda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. </a:t>
            </a:r>
            <a:r>
              <a:rPr lang="en-US" dirty="0" err="1"/>
              <a:t>Sababi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ekanligi</a:t>
            </a:r>
            <a:r>
              <a:rPr lang="en-US" dirty="0"/>
              <a:t>.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bizga</a:t>
            </a:r>
            <a:r>
              <a:rPr lang="en-US" dirty="0"/>
              <a:t> </a:t>
            </a:r>
            <a:r>
              <a:rPr lang="en-US" dirty="0" err="1"/>
              <a:t>tasvir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videolarni</a:t>
            </a:r>
            <a:r>
              <a:rPr lang="en-US" dirty="0"/>
              <a:t> </a:t>
            </a:r>
            <a:r>
              <a:rPr lang="en-US" dirty="0" err="1"/>
              <a:t>tiniqlashtirib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bizning</a:t>
            </a:r>
            <a:r>
              <a:rPr lang="en-US" dirty="0"/>
              <a:t> </a:t>
            </a:r>
            <a:r>
              <a:rPr lang="en-US" dirty="0" err="1"/>
              <a:t>ko'zimiz</a:t>
            </a:r>
            <a:r>
              <a:rPr lang="en-US" dirty="0"/>
              <a:t> </a:t>
            </a:r>
            <a:r>
              <a:rPr lang="en-US" dirty="0" err="1"/>
              <a:t>ilg'ay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sekundiga</a:t>
            </a:r>
            <a:r>
              <a:rPr lang="en-US" dirty="0"/>
              <a:t> 25 </a:t>
            </a:r>
            <a:r>
              <a:rPr lang="en-US" dirty="0" err="1"/>
              <a:t>kadr</a:t>
            </a:r>
            <a:r>
              <a:rPr lang="en-US" dirty="0"/>
              <a:t> </a:t>
            </a:r>
            <a:r>
              <a:rPr lang="en-US" dirty="0" err="1"/>
              <a:t>o'tishini</a:t>
            </a:r>
            <a:r>
              <a:rPr lang="en-US" dirty="0"/>
              <a:t> </a:t>
            </a:r>
            <a:r>
              <a:rPr lang="en-US" dirty="0" err="1"/>
              <a:t>tezkorlik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ta'minlab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albatta</a:t>
            </a:r>
            <a:r>
              <a:rPr lang="en-US" dirty="0"/>
              <a:t> </a:t>
            </a:r>
            <a:r>
              <a:rPr lang="en-US" dirty="0" err="1"/>
              <a:t>piksellarni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qo'llay</a:t>
            </a:r>
            <a:r>
              <a:rPr lang="en-US" dirty="0"/>
              <a:t> </a:t>
            </a:r>
            <a:r>
              <a:rPr lang="en-US" dirty="0" err="1"/>
              <a:t>olishiga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kichraytirib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Sodda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aytganda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tezkor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ishlovchi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Quyida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rasmlarda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qurilmalarini</a:t>
            </a:r>
            <a:r>
              <a:rPr lang="en-US" dirty="0"/>
              <a:t> </a:t>
            </a:r>
            <a:r>
              <a:rPr lang="en-US" dirty="0" err="1"/>
              <a:t>ko'rish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</a:t>
            </a:r>
            <a:br>
              <a:rPr lang="en-US" dirty="0"/>
            </a:br>
            <a:endParaRPr lang="ru-RU" dirty="0"/>
          </a:p>
        </p:txBody>
      </p:sp>
      <p:pic>
        <p:nvPicPr>
          <p:cNvPr id="6" name="Рисунок 5" descr="https://uzhackersw.uz/storage/blog/ckeditor5/B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68" y="987424"/>
            <a:ext cx="6090620" cy="487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uzhackersw.uz/storage/blog/ckeditor5/B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168" y="1139824"/>
            <a:ext cx="6090620" cy="487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23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O'rnatilgan</a:t>
            </a:r>
            <a:r>
              <a:rPr lang="en-US" b="1" dirty="0"/>
              <a:t> video </a:t>
            </a:r>
            <a:r>
              <a:rPr lang="en-US" b="1" dirty="0" err="1"/>
              <a:t>karta</a:t>
            </a:r>
            <a:r>
              <a:rPr lang="en-US" b="1" dirty="0"/>
              <a:t>, </a:t>
            </a:r>
            <a:r>
              <a:rPr lang="en-US" b="1" dirty="0" err="1"/>
              <a:t>bunda</a:t>
            </a:r>
            <a:r>
              <a:rPr lang="en-US" b="1" dirty="0"/>
              <a:t>, </a:t>
            </a:r>
            <a:r>
              <a:rPr lang="en-US" b="1" dirty="0" err="1"/>
              <a:t>qizil</a:t>
            </a:r>
            <a:r>
              <a:rPr lang="en-US" b="1" dirty="0"/>
              <a:t> rang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belgilangan</a:t>
            </a:r>
            <a:r>
              <a:rPr lang="en-US" b="1" dirty="0"/>
              <a:t> </a:t>
            </a:r>
            <a:r>
              <a:rPr lang="en-US" b="1" dirty="0" err="1"/>
              <a:t>qurilma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O'rnatilgan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— </a:t>
            </a:r>
            <a:r>
              <a:rPr lang="en-US" dirty="0" err="1"/>
              <a:t>bunday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kompyuterlar</a:t>
            </a:r>
            <a:r>
              <a:rPr lang="en-US" dirty="0"/>
              <a:t> </a:t>
            </a:r>
            <a:r>
              <a:rPr lang="en-US" dirty="0" err="1"/>
              <a:t>bazaviy</a:t>
            </a:r>
            <a:r>
              <a:rPr lang="en-US" dirty="0"/>
              <a:t> </a:t>
            </a:r>
            <a:r>
              <a:rPr lang="en-US" dirty="0" err="1"/>
              <a:t>ishlar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Operatsion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grafikasini</a:t>
            </a:r>
            <a:r>
              <a:rPr lang="en-US" dirty="0"/>
              <a:t> </a:t>
            </a:r>
            <a:r>
              <a:rPr lang="en-US" dirty="0" err="1"/>
              <a:t>ko'rsata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ofis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,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dasturlardan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rasm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film </a:t>
            </a:r>
            <a:r>
              <a:rPr lang="en-US" dirty="0" err="1"/>
              <a:t>tomosha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yengil</a:t>
            </a:r>
            <a:r>
              <a:rPr lang="en-US" dirty="0"/>
              <a:t> </a:t>
            </a:r>
            <a:r>
              <a:rPr lang="en-US" dirty="0" err="1"/>
              <a:t>ya'ni</a:t>
            </a:r>
            <a:r>
              <a:rPr lang="en-US" dirty="0"/>
              <a:t> video </a:t>
            </a:r>
            <a:r>
              <a:rPr lang="en-US" dirty="0" err="1"/>
              <a:t>kartaning</a:t>
            </a:r>
            <a:r>
              <a:rPr lang="en-US" dirty="0"/>
              <a:t> </a:t>
            </a:r>
            <a:r>
              <a:rPr lang="en-US" dirty="0" err="1"/>
              <a:t>xotirasi</a:t>
            </a:r>
            <a:r>
              <a:rPr lang="en-US" dirty="0"/>
              <a:t> </a:t>
            </a:r>
            <a:r>
              <a:rPr lang="en-US" dirty="0" err="1"/>
              <a:t>qo'llay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o'yinlarni</a:t>
            </a:r>
            <a:r>
              <a:rPr lang="en-US" dirty="0"/>
              <a:t> </a:t>
            </a:r>
            <a:r>
              <a:rPr lang="en-US" dirty="0" err="1"/>
              <a:t>o'ynash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video </a:t>
            </a:r>
            <a:r>
              <a:rPr lang="en-US" dirty="0" err="1"/>
              <a:t>kartadan</a:t>
            </a:r>
            <a:r>
              <a:rPr lang="en-US" dirty="0"/>
              <a:t> </a:t>
            </a:r>
            <a:r>
              <a:rPr lang="en-US" dirty="0" err="1"/>
              <a:t>xotira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o'yinlarni</a:t>
            </a:r>
            <a:r>
              <a:rPr lang="en-US" dirty="0"/>
              <a:t> </a:t>
            </a:r>
            <a:r>
              <a:rPr lang="en-US" dirty="0" err="1"/>
              <a:t>o'ynash</a:t>
            </a:r>
            <a:r>
              <a:rPr lang="en-US" dirty="0"/>
              <a:t> </a:t>
            </a:r>
            <a:r>
              <a:rPr lang="en-US" dirty="0" err="1"/>
              <a:t>taklif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). Video </a:t>
            </a:r>
            <a:r>
              <a:rPr lang="en-US" dirty="0" err="1"/>
              <a:t>kartaning</a:t>
            </a:r>
            <a:r>
              <a:rPr lang="en-US" dirty="0"/>
              <a:t> </a:t>
            </a:r>
            <a:r>
              <a:rPr lang="en-US" dirty="0" err="1"/>
              <a:t>xotirasi</a:t>
            </a:r>
            <a:r>
              <a:rPr lang="en-US" dirty="0"/>
              <a:t> 256Mb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 </a:t>
            </a:r>
            <a:r>
              <a:rPr lang="en-US" dirty="0" err="1"/>
              <a:t>turdagi</a:t>
            </a:r>
            <a:r>
              <a:rPr lang="en-US" dirty="0"/>
              <a:t> video </a:t>
            </a:r>
            <a:r>
              <a:rPr lang="en-US" dirty="0" err="1"/>
              <a:t>xotira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(motherboard)da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Intel, ATI (AMD </a:t>
            </a:r>
            <a:r>
              <a:rPr lang="en-US" dirty="0" err="1"/>
              <a:t>tarkidigi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), VIA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firmalar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video </a:t>
            </a:r>
            <a:r>
              <a:rPr lang="en-US" dirty="0" err="1"/>
              <a:t>kartalarniishlab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9" name="Рисунок 8" descr="https://uzhackersw.uz/storage/blog/ckeditor5/z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987424"/>
            <a:ext cx="6172200" cy="487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477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Tashqi</a:t>
            </a:r>
            <a:r>
              <a:rPr lang="en-US" b="1" dirty="0"/>
              <a:t> </a:t>
            </a:r>
            <a:r>
              <a:rPr lang="en-US" b="1" dirty="0" err="1"/>
              <a:t>ulanuvchi</a:t>
            </a:r>
            <a:r>
              <a:rPr lang="en-US" b="1" dirty="0"/>
              <a:t> video </a:t>
            </a:r>
            <a:r>
              <a:rPr lang="en-US" b="1" dirty="0" err="1"/>
              <a:t>karta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O'rnatilgan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— </a:t>
            </a:r>
            <a:r>
              <a:rPr lang="en-US" dirty="0" err="1"/>
              <a:t>bunday</a:t>
            </a:r>
            <a:r>
              <a:rPr lang="en-US" dirty="0"/>
              <a:t> video </a:t>
            </a:r>
            <a:r>
              <a:rPr lang="en-US" dirty="0" err="1"/>
              <a:t>karta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kompyuterlar</a:t>
            </a:r>
            <a:r>
              <a:rPr lang="en-US" dirty="0"/>
              <a:t> </a:t>
            </a:r>
            <a:r>
              <a:rPr lang="en-US" dirty="0" err="1"/>
              <a:t>bazaviy</a:t>
            </a:r>
            <a:r>
              <a:rPr lang="en-US" dirty="0"/>
              <a:t> </a:t>
            </a:r>
            <a:r>
              <a:rPr lang="en-US" dirty="0" err="1"/>
              <a:t>ishlar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Operatsion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grafikasini</a:t>
            </a:r>
            <a:r>
              <a:rPr lang="en-US" dirty="0"/>
              <a:t> </a:t>
            </a:r>
            <a:r>
              <a:rPr lang="en-US" dirty="0" err="1"/>
              <a:t>ko'rsata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ofis</a:t>
            </a:r>
            <a:r>
              <a:rPr lang="en-US" dirty="0"/>
              <a:t> </a:t>
            </a:r>
            <a:r>
              <a:rPr lang="en-US" dirty="0" err="1"/>
              <a:t>ishlari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,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dasturlardan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rasm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film </a:t>
            </a:r>
            <a:r>
              <a:rPr lang="en-US" dirty="0" err="1"/>
              <a:t>tomosha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yengil</a:t>
            </a:r>
            <a:r>
              <a:rPr lang="en-US" dirty="0"/>
              <a:t> </a:t>
            </a:r>
            <a:r>
              <a:rPr lang="en-US" dirty="0" err="1"/>
              <a:t>ya'ni</a:t>
            </a:r>
            <a:r>
              <a:rPr lang="en-US" dirty="0"/>
              <a:t> video </a:t>
            </a:r>
            <a:r>
              <a:rPr lang="en-US" dirty="0" err="1"/>
              <a:t>kartaning</a:t>
            </a:r>
            <a:r>
              <a:rPr lang="en-US" dirty="0"/>
              <a:t> </a:t>
            </a:r>
            <a:r>
              <a:rPr lang="en-US" dirty="0" err="1"/>
              <a:t>xotirasi</a:t>
            </a:r>
            <a:r>
              <a:rPr lang="en-US" dirty="0"/>
              <a:t> </a:t>
            </a:r>
            <a:r>
              <a:rPr lang="en-US" dirty="0" err="1"/>
              <a:t>qo'llay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o'yinlarni</a:t>
            </a:r>
            <a:r>
              <a:rPr lang="en-US" dirty="0"/>
              <a:t> </a:t>
            </a:r>
            <a:r>
              <a:rPr lang="en-US" dirty="0" err="1"/>
              <a:t>o'ynash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(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video </a:t>
            </a:r>
            <a:r>
              <a:rPr lang="en-US" dirty="0" err="1"/>
              <a:t>kartadan</a:t>
            </a:r>
            <a:r>
              <a:rPr lang="en-US" dirty="0"/>
              <a:t> </a:t>
            </a:r>
            <a:r>
              <a:rPr lang="en-US" dirty="0" err="1"/>
              <a:t>xotira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qiladigan</a:t>
            </a:r>
            <a:r>
              <a:rPr lang="en-US" dirty="0"/>
              <a:t> </a:t>
            </a:r>
            <a:r>
              <a:rPr lang="en-US" dirty="0" err="1"/>
              <a:t>o'yinlarni</a:t>
            </a:r>
            <a:r>
              <a:rPr lang="en-US" dirty="0"/>
              <a:t> </a:t>
            </a:r>
            <a:r>
              <a:rPr lang="en-US" dirty="0" err="1"/>
              <a:t>o'ynash</a:t>
            </a:r>
            <a:r>
              <a:rPr lang="en-US" dirty="0"/>
              <a:t> </a:t>
            </a:r>
            <a:r>
              <a:rPr lang="en-US" dirty="0" err="1"/>
              <a:t>taklif</a:t>
            </a:r>
            <a:r>
              <a:rPr lang="en-US" dirty="0"/>
              <a:t> </a:t>
            </a:r>
            <a:r>
              <a:rPr lang="en-US" dirty="0" err="1"/>
              <a:t>etilmaydi</a:t>
            </a:r>
            <a:r>
              <a:rPr lang="en-US" dirty="0"/>
              <a:t>). Video </a:t>
            </a:r>
            <a:r>
              <a:rPr lang="en-US" dirty="0" err="1"/>
              <a:t>kartaning</a:t>
            </a:r>
            <a:r>
              <a:rPr lang="en-US" dirty="0"/>
              <a:t> </a:t>
            </a:r>
            <a:r>
              <a:rPr lang="en-US" dirty="0" err="1"/>
              <a:t>xotirasi</a:t>
            </a:r>
            <a:r>
              <a:rPr lang="en-US" dirty="0"/>
              <a:t> 256Mb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 </a:t>
            </a:r>
            <a:r>
              <a:rPr lang="en-US" dirty="0" err="1"/>
              <a:t>turdagi</a:t>
            </a:r>
            <a:r>
              <a:rPr lang="en-US" dirty="0"/>
              <a:t> video </a:t>
            </a:r>
            <a:r>
              <a:rPr lang="en-US" dirty="0" err="1"/>
              <a:t>xotira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bo'lmaydi</a:t>
            </a:r>
            <a:r>
              <a:rPr lang="en-US" dirty="0"/>
              <a:t> </a:t>
            </a:r>
            <a:r>
              <a:rPr lang="en-US" dirty="0" err="1"/>
              <a:t>bular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(motherboard)da </a:t>
            </a:r>
            <a:r>
              <a:rPr lang="en-US" dirty="0" err="1"/>
              <a:t>o'zi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Intel, ATI (AMD </a:t>
            </a:r>
            <a:r>
              <a:rPr lang="en-US" dirty="0" err="1"/>
              <a:t>tarkidigi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), VIA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firmalar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video </a:t>
            </a:r>
            <a:r>
              <a:rPr lang="en-US" dirty="0" err="1"/>
              <a:t>kartalarniishlab</a:t>
            </a:r>
            <a:r>
              <a:rPr lang="en-US" dirty="0"/>
              <a:t> </a:t>
            </a:r>
            <a:r>
              <a:rPr lang="en-US" dirty="0" err="1"/>
              <a:t>chiqaradi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8" name="Рисунок 7" descr="https://uzhackersw.uz/storage/blog/ckeditor5/xh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987424"/>
            <a:ext cx="6172200" cy="4881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7933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347</Words>
  <Application>Microsoft Office PowerPoint</Application>
  <PresentationFormat>Широкоэкранный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Kompyuterga video karta o’rnatish va video karta turlari </vt:lpstr>
      <vt:lpstr>video karta turlari </vt:lpstr>
      <vt:lpstr>O'rnatilgan video karta, bunda, qizil rang bilan belgilangan qurilma </vt:lpstr>
      <vt:lpstr>Tashqi ulanuvchi video karta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Kompyuterga video karta o’rnatish va video karta turlari </dc:title>
  <dc:creator>асер</dc:creator>
  <cp:lastModifiedBy>асер</cp:lastModifiedBy>
  <cp:revision>1</cp:revision>
  <dcterms:created xsi:type="dcterms:W3CDTF">2023-08-07T16:38:10Z</dcterms:created>
  <dcterms:modified xsi:type="dcterms:W3CDTF">2023-08-07T16:40:54Z</dcterms:modified>
</cp:coreProperties>
</file>