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3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90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6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2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6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76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1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66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1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90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90A04-B12B-45A4-A218-48C971823B16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BBFBA-E3C9-4AB3-BF57-BB5D3C579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5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Monitorlarning</a:t>
            </a:r>
            <a:r>
              <a:rPr lang="en-US" b="1" dirty="0"/>
              <a:t> </a:t>
            </a:r>
            <a:r>
              <a:rPr lang="en-US" b="1" dirty="0" err="1"/>
              <a:t>turlari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29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Monitorlarning</a:t>
            </a:r>
            <a:r>
              <a:rPr lang="en-US" b="1" dirty="0"/>
              <a:t> </a:t>
            </a:r>
            <a:r>
              <a:rPr lang="en-US" b="1" dirty="0" err="1"/>
              <a:t>turlari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9303" r="19234" b="11553"/>
          <a:stretch/>
        </p:blipFill>
        <p:spPr>
          <a:xfrm>
            <a:off x="5153765" y="1615736"/>
            <a:ext cx="6271796" cy="373239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en-US" dirty="0" err="1"/>
              <a:t>Bugungi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bozorda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ehtiyoj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monitorlarni</a:t>
            </a:r>
            <a:r>
              <a:rPr lang="en-US" dirty="0"/>
              <a:t> </a:t>
            </a:r>
            <a:r>
              <a:rPr lang="en-US" dirty="0" err="1"/>
              <a:t>topishingiz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Yildan-yilga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</a:t>
            </a:r>
            <a:r>
              <a:rPr lang="en-US" dirty="0" err="1"/>
              <a:t>tobora</a:t>
            </a:r>
            <a:r>
              <a:rPr lang="en-US" dirty="0"/>
              <a:t> </a:t>
            </a:r>
            <a:r>
              <a:rPr lang="en-US" dirty="0" err="1"/>
              <a:t>ko'payib</a:t>
            </a:r>
            <a:r>
              <a:rPr lang="en-US" dirty="0"/>
              <a:t> </a:t>
            </a:r>
            <a:r>
              <a:rPr lang="en-US" dirty="0" err="1"/>
              <a:t>borayotgani</a:t>
            </a:r>
            <a:r>
              <a:rPr lang="en-US" dirty="0"/>
              <a:t> </a:t>
            </a:r>
            <a:r>
              <a:rPr lang="en-US" dirty="0" err="1"/>
              <a:t>ajablanarli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rivojlanmagan</a:t>
            </a:r>
            <a:r>
              <a:rPr lang="en-US" dirty="0"/>
              <a:t> </a:t>
            </a:r>
            <a:r>
              <a:rPr lang="en-US" dirty="0" err="1"/>
              <a:t>davlatlarda</a:t>
            </a:r>
            <a:r>
              <a:rPr lang="en-US" dirty="0"/>
              <a:t> universal </a:t>
            </a:r>
            <a:r>
              <a:rPr lang="en-US" dirty="0" err="1"/>
              <a:t>kompyuterlashtirish</a:t>
            </a:r>
            <a:r>
              <a:rPr lang="en-US" dirty="0"/>
              <a:t> </a:t>
            </a:r>
            <a:r>
              <a:rPr lang="en-US" dirty="0" err="1"/>
              <a:t>nafaqat</a:t>
            </a:r>
            <a:r>
              <a:rPr lang="en-US" dirty="0"/>
              <a:t> </a:t>
            </a:r>
            <a:r>
              <a:rPr lang="en-US" dirty="0" err="1"/>
              <a:t>tezlashmoqda</a:t>
            </a:r>
            <a:r>
              <a:rPr lang="en-US" dirty="0"/>
              <a:t>. Bu </a:t>
            </a:r>
            <a:r>
              <a:rPr lang="en-US" dirty="0" err="1"/>
              <a:t>monitorlarga</a:t>
            </a:r>
            <a:r>
              <a:rPr lang="en-US" dirty="0"/>
              <a:t> ham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yaratadi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kompyuterlar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gap </a:t>
            </a:r>
            <a:r>
              <a:rPr lang="en-US" dirty="0" err="1"/>
              <a:t>ketganda</a:t>
            </a:r>
            <a:r>
              <a:rPr lang="en-US" dirty="0"/>
              <a:t>,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muhimlari</a:t>
            </a:r>
            <a:r>
              <a:rPr lang="en-US" dirty="0"/>
              <a:t> deb </a:t>
            </a:r>
            <a:r>
              <a:rPr lang="en-US" dirty="0" err="1"/>
              <a:t>atash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blokini</a:t>
            </a:r>
            <a:r>
              <a:rPr lang="en-US" dirty="0"/>
              <a:t> </a:t>
            </a:r>
            <a:r>
              <a:rPr lang="en-US" dirty="0" err="1"/>
              <a:t>monitorsiz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 Bu </a:t>
            </a:r>
            <a:r>
              <a:rPr lang="en-US" dirty="0" err="1"/>
              <a:t>foydalanuvchilarga</a:t>
            </a:r>
            <a:r>
              <a:rPr lang="en-US" dirty="0"/>
              <a:t> </a:t>
            </a:r>
            <a:r>
              <a:rPr lang="en-US" dirty="0" err="1"/>
              <a:t>shaxsiy</a:t>
            </a:r>
            <a:r>
              <a:rPr lang="en-US" dirty="0"/>
              <a:t> 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beradigan</a:t>
            </a:r>
            <a:r>
              <a:rPr lang="en-US" dirty="0"/>
              <a:t> monitor.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58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Ekran</a:t>
            </a:r>
            <a:r>
              <a:rPr lang="en-US" b="1" dirty="0"/>
              <a:t> </a:t>
            </a:r>
            <a:r>
              <a:rPr lang="en-US" b="1" dirty="0" err="1"/>
              <a:t>turlari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9" r="256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Monitorsiz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mutlaqo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emasligi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foydalanuvchi</a:t>
            </a:r>
            <a:r>
              <a:rPr lang="en-US" dirty="0"/>
              <a:t> </a:t>
            </a:r>
            <a:r>
              <a:rPr lang="en-US" dirty="0" err="1"/>
              <a:t>ertami-kechmi</a:t>
            </a:r>
            <a:r>
              <a:rPr lang="en-US" dirty="0"/>
              <a:t> </a:t>
            </a:r>
            <a:r>
              <a:rPr lang="en-US" dirty="0" err="1"/>
              <a:t>qaysi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yaxshiroq</a:t>
            </a:r>
            <a:r>
              <a:rPr lang="en-US" dirty="0"/>
              <a:t> </a:t>
            </a:r>
            <a:r>
              <a:rPr lang="en-US" dirty="0" err="1"/>
              <a:t>ekanligi</a:t>
            </a:r>
            <a:r>
              <a:rPr lang="en-US" dirty="0"/>
              <a:t> </a:t>
            </a:r>
            <a:r>
              <a:rPr lang="en-US" dirty="0" err="1"/>
              <a:t>to'g'risida</a:t>
            </a:r>
            <a:r>
              <a:rPr lang="en-US" dirty="0"/>
              <a:t> </a:t>
            </a:r>
            <a:r>
              <a:rPr lang="en-US" dirty="0" err="1"/>
              <a:t>butunlay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savol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Shubhasiz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berishning</a:t>
            </a:r>
            <a:r>
              <a:rPr lang="en-US" dirty="0"/>
              <a:t> </a:t>
            </a:r>
            <a:r>
              <a:rPr lang="en-US" dirty="0" err="1"/>
              <a:t>iloji</a:t>
            </a:r>
            <a:r>
              <a:rPr lang="en-US" dirty="0"/>
              <a:t> </a:t>
            </a:r>
            <a:r>
              <a:rPr lang="en-US" dirty="0" err="1"/>
              <a:t>yo'q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monitor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vazifalar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mo'ljallangan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u </a:t>
            </a:r>
            <a:r>
              <a:rPr lang="en-US" dirty="0" err="1"/>
              <a:t>o'ynalishi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bozorda</a:t>
            </a:r>
            <a:r>
              <a:rPr lang="en-US" dirty="0"/>
              <a:t> </a:t>
            </a:r>
            <a:r>
              <a:rPr lang="en-US" dirty="0" err="1"/>
              <a:t>tez-tez</a:t>
            </a:r>
            <a:r>
              <a:rPr lang="en-US" dirty="0"/>
              <a:t> </a:t>
            </a:r>
            <a:r>
              <a:rPr lang="en-US" dirty="0" err="1"/>
              <a:t>kinofilmlarni</a:t>
            </a:r>
            <a:r>
              <a:rPr lang="en-US" dirty="0"/>
              <a:t> </a:t>
            </a:r>
            <a:r>
              <a:rPr lang="en-US" dirty="0" err="1"/>
              <a:t>ko'paytirishni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bajaradigan</a:t>
            </a:r>
            <a:r>
              <a:rPr lang="en-US" dirty="0"/>
              <a:t> </a:t>
            </a:r>
            <a:r>
              <a:rPr lang="en-US" dirty="0" err="1"/>
              <a:t>displeylar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foydalanuvchilar</a:t>
            </a:r>
            <a:r>
              <a:rPr lang="en-US" dirty="0"/>
              <a:t> </a:t>
            </a:r>
            <a:r>
              <a:rPr lang="en-US" dirty="0" err="1"/>
              <a:t>monitorlarni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ofis</a:t>
            </a:r>
            <a:r>
              <a:rPr lang="en-US" dirty="0"/>
              <a:t> </a:t>
            </a:r>
            <a:r>
              <a:rPr lang="en-US" dirty="0" err="1"/>
              <a:t>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sotib</a:t>
            </a:r>
            <a:r>
              <a:rPr lang="en-US" dirty="0"/>
              <a:t> </a:t>
            </a:r>
            <a:r>
              <a:rPr lang="en-US" dirty="0" err="1"/>
              <a:t>olishadi</a:t>
            </a:r>
            <a:r>
              <a:rPr lang="en-US" dirty="0"/>
              <a:t>.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biron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narsa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qachon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xususiyatlar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to'lov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etilmaydi</a:t>
            </a:r>
            <a:r>
              <a:rPr lang="en-US" dirty="0"/>
              <a:t>. Professional </a:t>
            </a:r>
            <a:r>
              <a:rPr lang="en-US" dirty="0" err="1"/>
              <a:t>dizaynerlar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ham </a:t>
            </a:r>
            <a:r>
              <a:rPr lang="en-US" dirty="0" err="1"/>
              <a:t>monitorlar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xulosa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94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O'yin</a:t>
            </a:r>
            <a:r>
              <a:rPr lang="en-US" b="1" dirty="0"/>
              <a:t> </a:t>
            </a:r>
            <a:r>
              <a:rPr lang="en-US" b="1" dirty="0" err="1"/>
              <a:t>monitori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oddiy</a:t>
            </a:r>
            <a:r>
              <a:rPr lang="en-US" b="1" dirty="0"/>
              <a:t> monitor </a:t>
            </a:r>
            <a:r>
              <a:rPr lang="en-US" b="1" dirty="0" err="1"/>
              <a:t>o'rtasidagi</a:t>
            </a:r>
            <a:r>
              <a:rPr lang="en-US" b="1" dirty="0"/>
              <a:t> </a:t>
            </a:r>
            <a:r>
              <a:rPr lang="en-US" b="1" dirty="0" err="1"/>
              <a:t>farqlar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2" b="355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Shaxsiy</a:t>
            </a:r>
            <a:r>
              <a:rPr lang="en-US" dirty="0"/>
              <a:t> </a:t>
            </a:r>
            <a:r>
              <a:rPr lang="en-US" dirty="0" err="1"/>
              <a:t>kompyuterlar</a:t>
            </a:r>
            <a:r>
              <a:rPr lang="en-US" dirty="0"/>
              <a:t> </a:t>
            </a:r>
            <a:r>
              <a:rPr lang="en-US" dirty="0" err="1"/>
              <a:t>nafaqat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o'yinlar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filmlar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foydalanuvchilar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qurilmani</a:t>
            </a:r>
            <a:r>
              <a:rPr lang="en-US" dirty="0"/>
              <a:t> </a:t>
            </a:r>
            <a:r>
              <a:rPr lang="en-US" dirty="0" err="1"/>
              <a:t>tanlashga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ehtiyot</a:t>
            </a:r>
            <a:r>
              <a:rPr lang="en-US" dirty="0"/>
              <a:t> </a:t>
            </a:r>
            <a:r>
              <a:rPr lang="en-US" dirty="0" err="1"/>
              <a:t>bo'lishlari</a:t>
            </a:r>
            <a:r>
              <a:rPr lang="en-US" dirty="0"/>
              <a:t> </a:t>
            </a:r>
            <a:r>
              <a:rPr lang="en-US" dirty="0" err="1"/>
              <a:t>mantiqan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. </a:t>
            </a:r>
            <a:r>
              <a:rPr lang="en-US" dirty="0" err="1"/>
              <a:t>O'yin</a:t>
            </a:r>
            <a:r>
              <a:rPr lang="en-US" dirty="0"/>
              <a:t> </a:t>
            </a:r>
            <a:r>
              <a:rPr lang="en-US" dirty="0" err="1"/>
              <a:t>monitorlari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an'anaviy</a:t>
            </a:r>
            <a:r>
              <a:rPr lang="en-US" dirty="0"/>
              <a:t> </a:t>
            </a:r>
            <a:r>
              <a:rPr lang="en-US" dirty="0" err="1"/>
              <a:t>monitorlarning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farqlari</a:t>
            </a:r>
            <a:r>
              <a:rPr lang="en-US" dirty="0"/>
              <a:t> </a:t>
            </a:r>
            <a:r>
              <a:rPr lang="en-US" dirty="0" err="1"/>
              <a:t>nimada</a:t>
            </a:r>
            <a:r>
              <a:rPr lang="en-US" dirty="0"/>
              <a:t>?</a:t>
            </a:r>
            <a:endParaRPr lang="ru-RU" dirty="0"/>
          </a:p>
          <a:p>
            <a:r>
              <a:rPr lang="en-US" dirty="0" err="1"/>
              <a:t>Avvalo</a:t>
            </a:r>
            <a:r>
              <a:rPr lang="en-US" dirty="0"/>
              <a:t>, biz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xususiyatlar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gapiramiz</a:t>
            </a:r>
            <a:r>
              <a:rPr lang="en-US" dirty="0"/>
              <a:t>. </a:t>
            </a:r>
            <a:r>
              <a:rPr lang="en-US" dirty="0" err="1"/>
              <a:t>Birinchidan</a:t>
            </a:r>
            <a:r>
              <a:rPr lang="en-US" dirty="0"/>
              <a:t>, </a:t>
            </a:r>
            <a:r>
              <a:rPr lang="en-US" dirty="0" err="1"/>
              <a:t>kompyuterda</a:t>
            </a:r>
            <a:r>
              <a:rPr lang="en-US" dirty="0"/>
              <a:t>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fazilatlar</a:t>
            </a:r>
            <a:r>
              <a:rPr lang="en-US" dirty="0"/>
              <a:t> </a:t>
            </a:r>
            <a:r>
              <a:rPr lang="en-US" dirty="0" err="1"/>
              <a:t>muhimligini</a:t>
            </a:r>
            <a:r>
              <a:rPr lang="en-US" dirty="0"/>
              <a:t> </a:t>
            </a:r>
            <a:r>
              <a:rPr lang="en-US" dirty="0" err="1"/>
              <a:t>sanab</a:t>
            </a:r>
            <a:r>
              <a:rPr lang="en-US" dirty="0"/>
              <a:t> </a:t>
            </a:r>
            <a:r>
              <a:rPr lang="en-US" dirty="0" err="1"/>
              <a:t>o'ting</a:t>
            </a:r>
            <a:r>
              <a:rPr lang="en-US" dirty="0"/>
              <a:t>. </a:t>
            </a:r>
            <a:r>
              <a:rPr lang="en-US" dirty="0" err="1"/>
              <a:t>O'yin</a:t>
            </a:r>
            <a:r>
              <a:rPr lang="en-US" dirty="0"/>
              <a:t> </a:t>
            </a:r>
            <a:r>
              <a:rPr lang="en-US" dirty="0" err="1"/>
              <a:t>monitorlarini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rivojlangan</a:t>
            </a:r>
            <a:r>
              <a:rPr lang="en-US" dirty="0"/>
              <a:t> deb </a:t>
            </a:r>
            <a:r>
              <a:rPr lang="en-US" dirty="0" err="1"/>
              <a:t>atash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tasvir</a:t>
            </a:r>
            <a:r>
              <a:rPr lang="en-US" dirty="0"/>
              <a:t> </a:t>
            </a:r>
            <a:r>
              <a:rPr lang="en-US" dirty="0" err="1"/>
              <a:t>sifatiga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ko'rsatadigan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komponentlar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jihozlangan</a:t>
            </a:r>
            <a:r>
              <a:rPr lang="en-US" dirty="0"/>
              <a:t>. </a:t>
            </a:r>
            <a:r>
              <a:rPr lang="en-US" dirty="0" err="1"/>
              <a:t>Ayniqsa</a:t>
            </a:r>
            <a:r>
              <a:rPr lang="en-US" dirty="0"/>
              <a:t>, </a:t>
            </a:r>
            <a:r>
              <a:rPr lang="en-US" dirty="0" err="1"/>
              <a:t>o'yin</a:t>
            </a:r>
            <a:r>
              <a:rPr lang="en-US" dirty="0"/>
              <a:t> </a:t>
            </a:r>
            <a:r>
              <a:rPr lang="en-US" dirty="0" err="1"/>
              <a:t>monitorlari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sezgir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 Bu </a:t>
            </a:r>
            <a:r>
              <a:rPr lang="en-US" dirty="0" err="1"/>
              <a:t>shuni</a:t>
            </a:r>
            <a:r>
              <a:rPr lang="en-US" dirty="0"/>
              <a:t> </a:t>
            </a:r>
            <a:r>
              <a:rPr lang="en-US" dirty="0" err="1"/>
              <a:t>anglatadiki</a:t>
            </a:r>
            <a:r>
              <a:rPr lang="en-US" dirty="0"/>
              <a:t>, </a:t>
            </a:r>
            <a:r>
              <a:rPr lang="en-US" dirty="0" err="1"/>
              <a:t>rasm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yumshoq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Bu, </a:t>
            </a:r>
            <a:r>
              <a:rPr lang="en-US" dirty="0" err="1"/>
              <a:t>ayniqsa</a:t>
            </a:r>
            <a:r>
              <a:rPr lang="en-US" dirty="0"/>
              <a:t>, 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o'yinlaridagi</a:t>
            </a:r>
            <a:r>
              <a:rPr lang="en-US" dirty="0"/>
              <a:t> </a:t>
            </a:r>
            <a:r>
              <a:rPr lang="en-US" dirty="0" err="1"/>
              <a:t>aksiyalar</a:t>
            </a:r>
            <a:r>
              <a:rPr lang="en-US" dirty="0"/>
              <a:t> </a:t>
            </a:r>
            <a:r>
              <a:rPr lang="en-US" dirty="0" err="1"/>
              <a:t>sahnalari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muhimdir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tezkor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odatdagi</a:t>
            </a:r>
            <a:r>
              <a:rPr lang="en-US" dirty="0"/>
              <a:t> monitor </a:t>
            </a:r>
            <a:r>
              <a:rPr lang="en-US" dirty="0" err="1"/>
              <a:t>holatida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imkonsiz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3D </a:t>
            </a:r>
            <a:r>
              <a:rPr lang="en-US" dirty="0" err="1"/>
              <a:t>o'yinlarni</a:t>
            </a:r>
            <a:r>
              <a:rPr lang="en-US" dirty="0"/>
              <a:t> </a:t>
            </a:r>
            <a:r>
              <a:rPr lang="en-US" dirty="0" err="1"/>
              <a:t>o'ynashga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108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208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Monitorlarning turlari </vt:lpstr>
      <vt:lpstr>Monitorlarning turlari </vt:lpstr>
      <vt:lpstr>Ekran turlari </vt:lpstr>
      <vt:lpstr>O'yin monitori va oddiy monitor o'rtasidagi farqlar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Monitorlarning turlari </dc:title>
  <dc:creator>асер</dc:creator>
  <cp:lastModifiedBy>асер</cp:lastModifiedBy>
  <cp:revision>1</cp:revision>
  <dcterms:created xsi:type="dcterms:W3CDTF">2023-08-07T18:07:30Z</dcterms:created>
  <dcterms:modified xsi:type="dcterms:W3CDTF">2023-08-07T18:10:50Z</dcterms:modified>
</cp:coreProperties>
</file>