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2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4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4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59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56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1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5AC4-1B12-4FEE-B8A6-83D840E1053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CB55-04B1-4DEE-8C96-EEB01BF0D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4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kachoff.ru/uz/programmy/mobilnye-processory-intel-processory-dlya-smartfonov-glavny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kachoff.ru/uz/virusy/alkatel-on-tach-ror-2-informaciya-o-marke-modeli-i-alternativnyh-nazvaniyah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Kompyuteringiz</a:t>
            </a:r>
            <a:r>
              <a:rPr lang="en-US" b="1" dirty="0"/>
              <a:t> </a:t>
            </a:r>
            <a:r>
              <a:rPr lang="en-US" b="1" dirty="0" err="1"/>
              <a:t>uchun</a:t>
            </a:r>
            <a:r>
              <a:rPr lang="en-US" b="1" dirty="0"/>
              <a:t> </a:t>
            </a:r>
            <a:r>
              <a:rPr lang="en-US" b="1" dirty="0" err="1"/>
              <a:t>to'g'ri</a:t>
            </a:r>
            <a:r>
              <a:rPr lang="en-US" b="1" dirty="0"/>
              <a:t> </a:t>
            </a:r>
            <a:r>
              <a:rPr lang="en-US" b="1" dirty="0" err="1"/>
              <a:t>quvvat</a:t>
            </a:r>
            <a:r>
              <a:rPr lang="en-US" b="1" dirty="0"/>
              <a:t> </a:t>
            </a:r>
            <a:r>
              <a:rPr lang="en-US" b="1" dirty="0" err="1"/>
              <a:t>manbaini</a:t>
            </a:r>
            <a:r>
              <a:rPr lang="en-US" b="1" dirty="0"/>
              <a:t> </a:t>
            </a:r>
            <a:r>
              <a:rPr lang="en-US" b="1" dirty="0" err="1"/>
              <a:t>qanday</a:t>
            </a:r>
            <a:r>
              <a:rPr lang="en-US" b="1" dirty="0"/>
              <a:t> </a:t>
            </a:r>
            <a:r>
              <a:rPr lang="en-US" b="1" dirty="0" err="1"/>
              <a:t>tanlash</a:t>
            </a:r>
            <a:r>
              <a:rPr lang="en-US" b="1" dirty="0"/>
              <a:t> </a:t>
            </a:r>
            <a:r>
              <a:rPr lang="en-US" b="1" dirty="0" err="1"/>
              <a:t>mumkin</a:t>
            </a:r>
            <a:r>
              <a:rPr lang="en-US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93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Kompyuteringiz</a:t>
            </a:r>
            <a:r>
              <a:rPr lang="en-US" b="1" dirty="0"/>
              <a:t> </a:t>
            </a:r>
            <a:r>
              <a:rPr lang="en-US" b="1" dirty="0" err="1"/>
              <a:t>uchun</a:t>
            </a:r>
            <a:r>
              <a:rPr lang="en-US" b="1" dirty="0"/>
              <a:t> </a:t>
            </a:r>
            <a:r>
              <a:rPr lang="en-US" b="1" dirty="0" err="1"/>
              <a:t>to'g'ri</a:t>
            </a:r>
            <a:r>
              <a:rPr lang="en-US" b="1" dirty="0"/>
              <a:t> </a:t>
            </a:r>
            <a:r>
              <a:rPr lang="en-US" b="1" dirty="0" err="1"/>
              <a:t>quvvat</a:t>
            </a:r>
            <a:r>
              <a:rPr lang="en-US" b="1" dirty="0"/>
              <a:t> </a:t>
            </a:r>
            <a:r>
              <a:rPr lang="en-US" b="1" dirty="0" err="1"/>
              <a:t>manbaini</a:t>
            </a:r>
            <a:r>
              <a:rPr lang="en-US" b="1" dirty="0"/>
              <a:t> </a:t>
            </a:r>
            <a:r>
              <a:rPr lang="en-US" b="1" dirty="0" err="1"/>
              <a:t>qanday</a:t>
            </a:r>
            <a:r>
              <a:rPr lang="en-US" b="1" dirty="0"/>
              <a:t> </a:t>
            </a:r>
            <a:r>
              <a:rPr lang="en-US" b="1" dirty="0" err="1"/>
              <a:t>tanlash</a:t>
            </a:r>
            <a:r>
              <a:rPr lang="en-US" b="1" dirty="0"/>
              <a:t> </a:t>
            </a:r>
            <a:r>
              <a:rPr lang="en-US" b="1" dirty="0" err="1"/>
              <a:t>mumkin</a:t>
            </a:r>
            <a:r>
              <a:rPr lang="en-US" b="1" dirty="0"/>
              <a:t>. 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8" b="9988"/>
          <a:stretch>
            <a:fillRect/>
          </a:stretch>
        </p:blipFill>
        <p:spPr>
          <a:xfrm>
            <a:off x="5476718" y="1219200"/>
            <a:ext cx="5585140" cy="44100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Sifat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asosiy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xususiyat</a:t>
            </a:r>
            <a:r>
              <a:rPr lang="en-US" dirty="0"/>
              <a:t> 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. 90-yillarda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qismlarning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boquvchisi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og'irligiga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baholandi</a:t>
            </a:r>
            <a:r>
              <a:rPr lang="en-US" dirty="0"/>
              <a:t>, ammo </a:t>
            </a:r>
            <a:r>
              <a:rPr lang="en-US" dirty="0" err="1"/>
              <a:t>ayyor</a:t>
            </a:r>
            <a:r>
              <a:rPr lang="en-US" dirty="0"/>
              <a:t> </a:t>
            </a:r>
            <a:r>
              <a:rPr lang="en-US" dirty="0" err="1"/>
              <a:t>xitoyliklar</a:t>
            </a:r>
            <a:r>
              <a:rPr lang="en-US" dirty="0"/>
              <a:t> </a:t>
            </a:r>
            <a:r>
              <a:rPr lang="en-US" dirty="0" err="1"/>
              <a:t>tezda</a:t>
            </a:r>
            <a:r>
              <a:rPr lang="en-US" dirty="0"/>
              <a:t> </a:t>
            </a:r>
            <a:r>
              <a:rPr lang="en-US" dirty="0" err="1"/>
              <a:t>yopishqoq</a:t>
            </a:r>
            <a:r>
              <a:rPr lang="en-US" dirty="0"/>
              <a:t> </a:t>
            </a:r>
            <a:r>
              <a:rPr lang="en-US" dirty="0" err="1"/>
              <a:t>lentaga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murvatlar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korpuslarni</a:t>
            </a:r>
            <a:r>
              <a:rPr lang="en-US" dirty="0"/>
              <a:t> </a:t>
            </a:r>
            <a:r>
              <a:rPr lang="en-US" dirty="0" err="1"/>
              <a:t>og'irlashtirishni</a:t>
            </a:r>
            <a:r>
              <a:rPr lang="en-US" dirty="0"/>
              <a:t> </a:t>
            </a:r>
            <a:r>
              <a:rPr lang="en-US" dirty="0" err="1"/>
              <a:t>o'rganishdi</a:t>
            </a:r>
            <a:r>
              <a:rPr lang="en-US" dirty="0"/>
              <a:t>. </a:t>
            </a:r>
            <a:r>
              <a:rPr lang="en-US" dirty="0" err="1"/>
              <a:t>Hozir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kim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“</a:t>
            </a:r>
            <a:r>
              <a:rPr lang="en-US" dirty="0" err="1"/>
              <a:t>layf-xakerlar</a:t>
            </a:r>
            <a:r>
              <a:rPr lang="en-US" dirty="0"/>
              <a:t>”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shug‘ullanmaydi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hojat</a:t>
            </a:r>
            <a:r>
              <a:rPr lang="en-US" dirty="0"/>
              <a:t> ham </a:t>
            </a:r>
            <a:r>
              <a:rPr lang="en-US" dirty="0" err="1"/>
              <a:t>yo‘q</a:t>
            </a:r>
            <a:r>
              <a:rPr lang="en-US" dirty="0"/>
              <a:t>.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ta'minotining</a:t>
            </a:r>
            <a:r>
              <a:rPr lang="en-US" dirty="0"/>
              <a:t> </a:t>
            </a:r>
            <a:r>
              <a:rPr lang="en-US" dirty="0" err="1"/>
              <a:t>og'irligi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narsani</a:t>
            </a:r>
            <a:r>
              <a:rPr lang="en-US" dirty="0"/>
              <a:t> </a:t>
            </a:r>
            <a:r>
              <a:rPr lang="en-US" dirty="0" err="1"/>
              <a:t>anglatmaydi</a:t>
            </a:r>
            <a:r>
              <a:rPr lang="en-US" dirty="0"/>
              <a:t>. 2016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qurilish</a:t>
            </a:r>
            <a:r>
              <a:rPr lang="en-US" dirty="0"/>
              <a:t> </a:t>
            </a:r>
            <a:r>
              <a:rPr lang="en-US" dirty="0" err="1"/>
              <a:t>sifatini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belgilar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qiyin</a:t>
            </a:r>
            <a:r>
              <a:rPr lang="en-US" dirty="0"/>
              <a:t>. " </a:t>
            </a:r>
            <a:r>
              <a:rPr lang="en-US" i="1" dirty="0" err="1"/>
              <a:t>metall</a:t>
            </a:r>
            <a:r>
              <a:rPr lang="en-US" i="1" dirty="0"/>
              <a:t> </a:t>
            </a:r>
            <a:r>
              <a:rPr lang="en-US" i="1" dirty="0" err="1"/>
              <a:t>quti</a:t>
            </a:r>
            <a:r>
              <a:rPr lang="en-US" dirty="0"/>
              <a:t>». « </a:t>
            </a:r>
            <a:r>
              <a:rPr lang="en-US" i="1" dirty="0"/>
              <a:t>Fan </a:t>
            </a:r>
            <a:r>
              <a:rPr lang="en-US" i="1" dirty="0" err="1"/>
              <a:t>bilan</a:t>
            </a:r>
            <a:r>
              <a:rPr lang="en-US" dirty="0"/>
              <a:t>». « 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guruh</a:t>
            </a:r>
            <a:r>
              <a:rPr lang="en-US" i="1" dirty="0"/>
              <a:t> </a:t>
            </a:r>
            <a:r>
              <a:rPr lang="en-US" i="1" dirty="0" err="1"/>
              <a:t>o'ralgan</a:t>
            </a:r>
            <a:r>
              <a:rPr lang="en-US" i="1" dirty="0"/>
              <a:t> </a:t>
            </a:r>
            <a:r>
              <a:rPr lang="en-US" i="1" dirty="0" err="1"/>
              <a:t>simlar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dirty="0"/>
              <a:t>». « </a:t>
            </a:r>
            <a:r>
              <a:rPr lang="en-US" i="1" dirty="0"/>
              <a:t>Oh,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erda</a:t>
            </a:r>
            <a:r>
              <a:rPr lang="en-US" i="1" dirty="0"/>
              <a:t> </a:t>
            </a:r>
            <a:r>
              <a:rPr lang="en-US" i="1" dirty="0" err="1"/>
              <a:t>kabellar</a:t>
            </a:r>
            <a:r>
              <a:rPr lang="en-US" i="1" dirty="0"/>
              <a:t> </a:t>
            </a:r>
            <a:r>
              <a:rPr lang="en-US" i="1" dirty="0" err="1"/>
              <a:t>ochilmagan</a:t>
            </a:r>
            <a:r>
              <a:rPr lang="en-US" i="1" dirty="0"/>
              <a:t> </a:t>
            </a:r>
            <a:r>
              <a:rPr lang="en-US" i="1" dirty="0" err="1"/>
              <a:t>holda</a:t>
            </a:r>
            <a:r>
              <a:rPr lang="en-US" i="1" dirty="0"/>
              <a:t> </a:t>
            </a:r>
            <a:r>
              <a:rPr lang="en-US" i="1" dirty="0" err="1"/>
              <a:t>keladi</a:t>
            </a:r>
            <a:r>
              <a:rPr lang="en-US" i="1" dirty="0"/>
              <a:t>!</a:t>
            </a:r>
            <a:r>
              <a:rPr lang="en-US" dirty="0"/>
              <a:t>» </a:t>
            </a:r>
            <a:r>
              <a:rPr lang="en-US" dirty="0" err="1"/>
              <a:t>Aslida</a:t>
            </a:r>
            <a:r>
              <a:rPr lang="en-US" dirty="0"/>
              <a:t>,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chiqaruvchining</a:t>
            </a:r>
            <a:r>
              <a:rPr lang="en-US" dirty="0"/>
              <a:t> </a:t>
            </a:r>
            <a:r>
              <a:rPr lang="en-US" dirty="0" err="1"/>
              <a:t>nomi</a:t>
            </a:r>
            <a:r>
              <a:rPr lang="en-US" dirty="0"/>
              <a:t>, </a:t>
            </a:r>
            <a:r>
              <a:rPr lang="en-US" dirty="0" err="1"/>
              <a:t>narx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samaradorlik</a:t>
            </a:r>
            <a:r>
              <a:rPr lang="en-US" dirty="0"/>
              <a:t> </a:t>
            </a:r>
            <a:r>
              <a:rPr lang="en-US" dirty="0" err="1"/>
              <a:t>tasnifi</a:t>
            </a:r>
            <a:r>
              <a:rPr lang="en-US" dirty="0"/>
              <a:t> 80 PLUS </a:t>
            </a:r>
            <a:r>
              <a:rPr lang="en-US" dirty="0" err="1"/>
              <a:t>qurilmaning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gapiradi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95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Kompyuteringiz</a:t>
            </a:r>
            <a:r>
              <a:rPr lang="en-US" b="1" dirty="0" smtClean="0"/>
              <a:t> </a:t>
            </a:r>
            <a:r>
              <a:rPr lang="en-US" b="1" dirty="0" err="1" smtClean="0"/>
              <a:t>uchun</a:t>
            </a:r>
            <a:r>
              <a:rPr lang="en-US" b="1" dirty="0" smtClean="0"/>
              <a:t> </a:t>
            </a:r>
            <a:r>
              <a:rPr lang="en-US" b="1" dirty="0" err="1" smtClean="0"/>
              <a:t>to'g'ri</a:t>
            </a:r>
            <a:r>
              <a:rPr lang="en-US" b="1" dirty="0" smtClean="0"/>
              <a:t> </a:t>
            </a:r>
            <a:r>
              <a:rPr lang="en-US" b="1" dirty="0" err="1" smtClean="0"/>
              <a:t>quvvat</a:t>
            </a:r>
            <a:r>
              <a:rPr lang="en-US" b="1" dirty="0" smtClean="0"/>
              <a:t> </a:t>
            </a:r>
            <a:r>
              <a:rPr lang="en-US" b="1" dirty="0" err="1" smtClean="0"/>
              <a:t>manbaini</a:t>
            </a:r>
            <a:r>
              <a:rPr lang="en-US" b="1" dirty="0" smtClean="0"/>
              <a:t> </a:t>
            </a:r>
            <a:r>
              <a:rPr lang="en-US" b="1" dirty="0" err="1" smtClean="0"/>
              <a:t>qanday</a:t>
            </a:r>
            <a:r>
              <a:rPr lang="en-US" b="1" dirty="0" smtClean="0"/>
              <a:t> </a:t>
            </a:r>
            <a:r>
              <a:rPr lang="en-US" b="1" dirty="0" err="1" smtClean="0"/>
              <a:t>tanlash</a:t>
            </a:r>
            <a:r>
              <a:rPr lang="en-US" b="1" dirty="0" smtClean="0"/>
              <a:t> </a:t>
            </a:r>
            <a:r>
              <a:rPr lang="en-US" b="1" dirty="0" err="1" smtClean="0"/>
              <a:t>mumkin</a:t>
            </a:r>
            <a:r>
              <a:rPr lang="en-US" b="1" dirty="0" smtClean="0"/>
              <a:t>.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5" r="1375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nuqta</a:t>
            </a:r>
            <a:r>
              <a:rPr lang="en-US" dirty="0"/>
              <a:t>,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tushunganingizdek</a:t>
            </a:r>
            <a:r>
              <a:rPr lang="en-US" dirty="0"/>
              <a:t>,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bog'langan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SeaSonic</a:t>
            </a:r>
            <a:r>
              <a:rPr lang="en-US" dirty="0"/>
              <a:t>, ENERMAX </a:t>
            </a:r>
            <a:r>
              <a:rPr lang="en-US" dirty="0" err="1"/>
              <a:t>kompaniyasining</a:t>
            </a:r>
            <a:r>
              <a:rPr lang="en-US" dirty="0"/>
              <a:t> </a:t>
            </a:r>
            <a:r>
              <a:rPr lang="en-US" dirty="0" err="1"/>
              <a:t>arzon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bo'ling</a:t>
            </a:r>
            <a:r>
              <a:rPr lang="en-US" dirty="0"/>
              <a:t>!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sotuvda</a:t>
            </a:r>
            <a:r>
              <a:rPr lang="en-US" dirty="0"/>
              <a:t> </a:t>
            </a:r>
            <a:r>
              <a:rPr lang="en-US" dirty="0" err="1"/>
              <a:t>topa</a:t>
            </a:r>
            <a:r>
              <a:rPr lang="en-US" dirty="0"/>
              <a:t> </a:t>
            </a:r>
            <a:r>
              <a:rPr lang="en-US" dirty="0" err="1"/>
              <a:t>olmaysiz</a:t>
            </a:r>
            <a:r>
              <a:rPr lang="en-US" dirty="0"/>
              <a:t>. Ha,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manbalari</a:t>
            </a:r>
            <a:r>
              <a:rPr lang="en-US" dirty="0"/>
              <a:t> </a:t>
            </a:r>
            <a:r>
              <a:rPr lang="en-US" dirty="0" err="1"/>
              <a:t>bozori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konservativ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ism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o'ynaydi</a:t>
            </a:r>
            <a:r>
              <a:rPr lang="en-US" dirty="0"/>
              <a:t>. </a:t>
            </a:r>
            <a:r>
              <a:rPr lang="en-US" dirty="0" err="1"/>
              <a:t>Paradoks</a:t>
            </a:r>
            <a:r>
              <a:rPr lang="en-US" dirty="0"/>
              <a:t> </a:t>
            </a:r>
            <a:r>
              <a:rPr lang="en-US" dirty="0" err="1"/>
              <a:t>shundaki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ta'minoti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chiqaruvchilarning</a:t>
            </a:r>
            <a:r>
              <a:rPr lang="en-US" dirty="0"/>
              <a:t> </a:t>
            </a:r>
            <a:r>
              <a:rPr lang="en-US" dirty="0" err="1"/>
              <a:t>o'zlari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logotipi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echimlarni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chiqaradigan</a:t>
            </a:r>
            <a:r>
              <a:rPr lang="en-US" dirty="0"/>
              <a:t> </a:t>
            </a:r>
            <a:r>
              <a:rPr lang="en-US" dirty="0" err="1"/>
              <a:t>o'nlab</a:t>
            </a:r>
            <a:r>
              <a:rPr lang="en-US" dirty="0"/>
              <a:t> </a:t>
            </a:r>
            <a:r>
              <a:rPr lang="en-US" dirty="0" err="1"/>
              <a:t>kompaniyalar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Bularning</a:t>
            </a:r>
            <a:r>
              <a:rPr lang="en-US" dirty="0"/>
              <a:t> </a:t>
            </a:r>
            <a:r>
              <a:rPr lang="en-US" dirty="0" err="1"/>
              <a:t>barchasi</a:t>
            </a:r>
            <a:r>
              <a:rPr lang="en-US" dirty="0"/>
              <a:t> </a:t>
            </a:r>
            <a:r>
              <a:rPr lang="en-US" dirty="0" err="1"/>
              <a:t>ofisning</a:t>
            </a:r>
            <a:r>
              <a:rPr lang="en-US" dirty="0"/>
              <a:t> </a:t>
            </a:r>
            <a:r>
              <a:rPr lang="en-US" dirty="0" err="1"/>
              <a:t>o'ziga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jarayonini</a:t>
            </a:r>
            <a:r>
              <a:rPr lang="en-US" dirty="0"/>
              <a:t> </a:t>
            </a:r>
            <a:r>
              <a:rPr lang="en-US" dirty="0" err="1"/>
              <a:t>qanchalik</a:t>
            </a:r>
            <a:r>
              <a:rPr lang="en-US" dirty="0"/>
              <a:t> </a:t>
            </a:r>
            <a:r>
              <a:rPr lang="en-US" dirty="0" err="1"/>
              <a:t>yaqindan</a:t>
            </a:r>
            <a:r>
              <a:rPr lang="en-US" dirty="0"/>
              <a:t> </a:t>
            </a:r>
            <a:r>
              <a:rPr lang="en-US" dirty="0" err="1"/>
              <a:t>kuzatib</a:t>
            </a:r>
            <a:r>
              <a:rPr lang="en-US" dirty="0"/>
              <a:t> </a:t>
            </a:r>
            <a:r>
              <a:rPr lang="en-US" dirty="0" err="1"/>
              <a:t>borishiga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achinarli</a:t>
            </a:r>
            <a:r>
              <a:rPr lang="en-US" dirty="0"/>
              <a:t> </a:t>
            </a:r>
            <a:r>
              <a:rPr lang="en-US" dirty="0" err="1"/>
              <a:t>vaziyatlar</a:t>
            </a:r>
            <a:r>
              <a:rPr lang="en-US" dirty="0"/>
              <a:t>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 </a:t>
            </a:r>
            <a:r>
              <a:rPr lang="en-US" dirty="0" err="1"/>
              <a:t>sifatda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maxsus</a:t>
            </a:r>
            <a:r>
              <a:rPr lang="en-US" u="sng" dirty="0">
                <a:hlinkClick r:id="rId3"/>
              </a:rPr>
              <a:t> model</a:t>
            </a:r>
            <a:r>
              <a:rPr lang="en-US" dirty="0"/>
              <a:t> 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qolmoqda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u </a:t>
            </a:r>
            <a:r>
              <a:rPr lang="en-US" dirty="0" err="1"/>
              <a:t>munosib</a:t>
            </a:r>
            <a:r>
              <a:rPr lang="en-US" dirty="0"/>
              <a:t> </a:t>
            </a:r>
            <a:r>
              <a:rPr lang="en-US" dirty="0" err="1"/>
              <a:t>mashhurlikka</a:t>
            </a:r>
            <a:r>
              <a:rPr lang="en-US" dirty="0"/>
              <a:t> </a:t>
            </a:r>
            <a:r>
              <a:rPr lang="en-US" dirty="0" err="1"/>
              <a:t>erishadi</a:t>
            </a:r>
            <a:r>
              <a:rPr lang="en-US" dirty="0"/>
              <a:t>. Ammo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o'tgach</a:t>
            </a:r>
            <a:r>
              <a:rPr lang="en-US" dirty="0"/>
              <a:t>,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nom </a:t>
            </a:r>
            <a:r>
              <a:rPr lang="en-US" dirty="0" err="1"/>
              <a:t>ostida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yomonroq</a:t>
            </a:r>
            <a:r>
              <a:rPr lang="en-US" dirty="0"/>
              <a:t> </a:t>
            </a:r>
            <a:r>
              <a:rPr lang="en-US" dirty="0" err="1"/>
              <a:t>sifatdagi</a:t>
            </a:r>
            <a:r>
              <a:rPr lang="en-US" dirty="0"/>
              <a:t> </a:t>
            </a:r>
            <a:r>
              <a:rPr lang="en-US" dirty="0" err="1"/>
              <a:t>o'zgartirilgan</a:t>
            </a:r>
            <a:r>
              <a:rPr lang="en-US" dirty="0"/>
              <a:t> "</a:t>
            </a:r>
            <a:r>
              <a:rPr lang="en-US" dirty="0" err="1"/>
              <a:t>to'ldirish</a:t>
            </a:r>
            <a:r>
              <a:rPr lang="en-US" dirty="0"/>
              <a:t>"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platformada</a:t>
            </a:r>
            <a:r>
              <a:rPr lang="en-US" dirty="0"/>
              <a:t> </a:t>
            </a:r>
            <a:r>
              <a:rPr lang="en-US" dirty="0" err="1"/>
              <a:t>blokni</a:t>
            </a:r>
            <a:r>
              <a:rPr lang="en-US" dirty="0"/>
              <a:t> </a:t>
            </a:r>
            <a:r>
              <a:rPr lang="en-US" dirty="0" err="1"/>
              <a:t>chiqaradilar</a:t>
            </a:r>
            <a:r>
              <a:rPr lang="en-US" dirty="0"/>
              <a:t>. </a:t>
            </a:r>
            <a:r>
              <a:rPr lang="en-US" dirty="0" err="1"/>
              <a:t>Quyida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chiqaruvchilarning</a:t>
            </a:r>
            <a:r>
              <a:rPr lang="en-US" dirty="0"/>
              <a:t> </a:t>
            </a:r>
            <a:r>
              <a:rPr lang="en-US" dirty="0" err="1"/>
              <a:t>jadvali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bo'lib</a:t>
            </a:r>
            <a:r>
              <a:rPr lang="en-US" dirty="0"/>
              <a:t>, u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chakana</a:t>
            </a:r>
            <a:r>
              <a:rPr lang="en-US" dirty="0"/>
              <a:t> </a:t>
            </a:r>
            <a:r>
              <a:rPr lang="en-US" dirty="0" err="1"/>
              <a:t>savdosida</a:t>
            </a:r>
            <a:r>
              <a:rPr lang="en-US" dirty="0"/>
              <a:t> </a:t>
            </a:r>
            <a:r>
              <a:rPr lang="en-US" dirty="0" err="1"/>
              <a:t>ko'proq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 </a:t>
            </a:r>
            <a:r>
              <a:rPr lang="en-US" dirty="0" err="1"/>
              <a:t>vakili</a:t>
            </a:r>
            <a:r>
              <a:rPr lang="en-US" dirty="0"/>
              <a:t> </a:t>
            </a:r>
            <a:r>
              <a:rPr lang="en-US" dirty="0" err="1"/>
              <a:t>bo'lganlarni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78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6066d4e88257128be3a618bd995242058018fbce-1050952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88" y="328211"/>
            <a:ext cx="8430160" cy="631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572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Kompyuteringiz uchun to'g'ri quvvat manbaini qanday tanlash mumkin. </vt:lpstr>
      <vt:lpstr>Kompyuteringiz uchun to'g'ri quvvat manbaini qanday tanlash mumkin. </vt:lpstr>
      <vt:lpstr>Kompyuteringiz uchun to'g'ri quvvat manbaini qanday tanlash mumkin.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Kompyuteringiz uchun to'g'ri quvvat manbaini qanday tanlash mumkin. </dc:title>
  <dc:creator>асер</dc:creator>
  <cp:lastModifiedBy>асер</cp:lastModifiedBy>
  <cp:revision>2</cp:revision>
  <dcterms:created xsi:type="dcterms:W3CDTF">2023-08-07T17:23:30Z</dcterms:created>
  <dcterms:modified xsi:type="dcterms:W3CDTF">2023-08-07T17:34:33Z</dcterms:modified>
</cp:coreProperties>
</file>