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96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25AC4-1B12-4FEE-B8A6-83D840E10532}" type="datetimeFigureOut">
              <a:rPr lang="ru-RU" smtClean="0"/>
              <a:t>07.08.2023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ECB55-04B1-4DEE-8C96-EEB01BF0D5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2621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25AC4-1B12-4FEE-B8A6-83D840E10532}" type="datetimeFigureOut">
              <a:rPr lang="ru-RU" smtClean="0"/>
              <a:t>07.08.2023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ECB55-04B1-4DEE-8C96-EEB01BF0D5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0160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25AC4-1B12-4FEE-B8A6-83D840E10532}" type="datetimeFigureOut">
              <a:rPr lang="ru-RU" smtClean="0"/>
              <a:t>07.08.2023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ECB55-04B1-4DEE-8C96-EEB01BF0D5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911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25AC4-1B12-4FEE-B8A6-83D840E10532}" type="datetimeFigureOut">
              <a:rPr lang="ru-RU" smtClean="0"/>
              <a:t>07.08.2023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ECB55-04B1-4DEE-8C96-EEB01BF0D5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4446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25AC4-1B12-4FEE-B8A6-83D840E10532}" type="datetimeFigureOut">
              <a:rPr lang="ru-RU" smtClean="0"/>
              <a:t>07.08.2023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ECB55-04B1-4DEE-8C96-EEB01BF0D5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8447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25AC4-1B12-4FEE-B8A6-83D840E10532}" type="datetimeFigureOut">
              <a:rPr lang="ru-RU" smtClean="0"/>
              <a:t>07.08.2023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ECB55-04B1-4DEE-8C96-EEB01BF0D5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3599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25AC4-1B12-4FEE-B8A6-83D840E10532}" type="datetimeFigureOut">
              <a:rPr lang="ru-RU" smtClean="0"/>
              <a:t>07.08.2023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ECB55-04B1-4DEE-8C96-EEB01BF0D5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0070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25AC4-1B12-4FEE-B8A6-83D840E10532}" type="datetimeFigureOut">
              <a:rPr lang="ru-RU" smtClean="0"/>
              <a:t>07.08.2023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ECB55-04B1-4DEE-8C96-EEB01BF0D5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7560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25AC4-1B12-4FEE-B8A6-83D840E10532}" type="datetimeFigureOut">
              <a:rPr lang="ru-RU" smtClean="0"/>
              <a:t>07.08.2023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ECB55-04B1-4DEE-8C96-EEB01BF0D5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2154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25AC4-1B12-4FEE-B8A6-83D840E10532}" type="datetimeFigureOut">
              <a:rPr lang="ru-RU" smtClean="0"/>
              <a:t>07.08.2023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ECB55-04B1-4DEE-8C96-EEB01BF0D5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3418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25AC4-1B12-4FEE-B8A6-83D840E10532}" type="datetimeFigureOut">
              <a:rPr lang="ru-RU" smtClean="0"/>
              <a:t>07.08.2023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ECB55-04B1-4DEE-8C96-EEB01BF0D5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182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25AC4-1B12-4FEE-B8A6-83D840E10532}" type="datetimeFigureOut">
              <a:rPr lang="ru-RU" smtClean="0"/>
              <a:t>07.08.2023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CECB55-04B1-4DEE-8C96-EEB01BF0D5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0444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sukachoff.ru/uz/programmy/mobilnye-processory-intel-processory-dlya-smartfonov-glavnye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sukachoff.ru/uz/virusy/alkatel-on-tach-ror-2-informaciya-o-marke-modeli-i-alternativnyh-nazvaniyah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Kompyuteringiz</a:t>
            </a:r>
            <a:r>
              <a:rPr lang="en-US" b="1" dirty="0"/>
              <a:t> </a:t>
            </a:r>
            <a:r>
              <a:rPr lang="en-US" b="1" dirty="0" err="1"/>
              <a:t>uchun</a:t>
            </a:r>
            <a:r>
              <a:rPr lang="en-US" b="1" dirty="0"/>
              <a:t> </a:t>
            </a:r>
            <a:r>
              <a:rPr lang="en-US" b="1" dirty="0" err="1"/>
              <a:t>to'g'ri</a:t>
            </a:r>
            <a:r>
              <a:rPr lang="en-US" b="1" dirty="0"/>
              <a:t> </a:t>
            </a:r>
            <a:r>
              <a:rPr lang="en-US" b="1" dirty="0" err="1"/>
              <a:t>quvvat</a:t>
            </a:r>
            <a:r>
              <a:rPr lang="en-US" b="1" dirty="0"/>
              <a:t> </a:t>
            </a:r>
            <a:r>
              <a:rPr lang="en-US" b="1" dirty="0" err="1"/>
              <a:t>manbaini</a:t>
            </a:r>
            <a:r>
              <a:rPr lang="en-US" b="1" dirty="0"/>
              <a:t> </a:t>
            </a:r>
            <a:r>
              <a:rPr lang="en-US" b="1" dirty="0" err="1"/>
              <a:t>qanday</a:t>
            </a:r>
            <a:r>
              <a:rPr lang="en-US" b="1" dirty="0"/>
              <a:t> </a:t>
            </a:r>
            <a:r>
              <a:rPr lang="en-US" b="1" dirty="0" err="1"/>
              <a:t>tanlash</a:t>
            </a:r>
            <a:r>
              <a:rPr lang="en-US" b="1" dirty="0"/>
              <a:t> </a:t>
            </a:r>
            <a:r>
              <a:rPr lang="en-US" b="1" dirty="0" err="1"/>
              <a:t>mumkin</a:t>
            </a:r>
            <a:r>
              <a:rPr lang="en-US" b="1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1932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Kompyuteringiz</a:t>
            </a:r>
            <a:r>
              <a:rPr lang="en-US" b="1" dirty="0"/>
              <a:t> </a:t>
            </a:r>
            <a:r>
              <a:rPr lang="en-US" b="1" dirty="0" err="1"/>
              <a:t>uchun</a:t>
            </a:r>
            <a:r>
              <a:rPr lang="en-US" b="1" dirty="0"/>
              <a:t> </a:t>
            </a:r>
            <a:r>
              <a:rPr lang="en-US" b="1" dirty="0" err="1"/>
              <a:t>to'g'ri</a:t>
            </a:r>
            <a:r>
              <a:rPr lang="en-US" b="1" dirty="0"/>
              <a:t> </a:t>
            </a:r>
            <a:r>
              <a:rPr lang="en-US" b="1" dirty="0" err="1"/>
              <a:t>quvvat</a:t>
            </a:r>
            <a:r>
              <a:rPr lang="en-US" b="1" dirty="0"/>
              <a:t> </a:t>
            </a:r>
            <a:r>
              <a:rPr lang="en-US" b="1" dirty="0" err="1"/>
              <a:t>manbaini</a:t>
            </a:r>
            <a:r>
              <a:rPr lang="en-US" b="1" dirty="0"/>
              <a:t> </a:t>
            </a:r>
            <a:r>
              <a:rPr lang="en-US" b="1" dirty="0" err="1"/>
              <a:t>qanday</a:t>
            </a:r>
            <a:r>
              <a:rPr lang="en-US" b="1" dirty="0"/>
              <a:t> </a:t>
            </a:r>
            <a:r>
              <a:rPr lang="en-US" b="1" dirty="0" err="1"/>
              <a:t>tanlash</a:t>
            </a:r>
            <a:r>
              <a:rPr lang="en-US" b="1" dirty="0"/>
              <a:t> </a:t>
            </a:r>
            <a:r>
              <a:rPr lang="en-US" b="1" dirty="0" err="1"/>
              <a:t>mumkin</a:t>
            </a:r>
            <a:r>
              <a:rPr lang="en-US" b="1" dirty="0"/>
              <a:t>. </a:t>
            </a:r>
            <a:endParaRPr lang="ru-RU" dirty="0"/>
          </a:p>
        </p:txBody>
      </p:sp>
      <p:pic>
        <p:nvPicPr>
          <p:cNvPr id="7" name="Рисунок 6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988" b="9988"/>
          <a:stretch>
            <a:fillRect/>
          </a:stretch>
        </p:blipFill>
        <p:spPr>
          <a:xfrm>
            <a:off x="5476718" y="1219200"/>
            <a:ext cx="5585140" cy="441007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Sifat</a:t>
            </a:r>
            <a:r>
              <a:rPr lang="en-US" dirty="0"/>
              <a:t> </a:t>
            </a:r>
            <a:r>
              <a:rPr lang="en-US" u="sng" dirty="0" err="1">
                <a:hlinkClick r:id="rId3"/>
              </a:rPr>
              <a:t>asosiy</a:t>
            </a:r>
            <a:r>
              <a:rPr lang="en-US" u="sng" dirty="0">
                <a:hlinkClick r:id="rId3"/>
              </a:rPr>
              <a:t> </a:t>
            </a:r>
            <a:r>
              <a:rPr lang="en-US" u="sng" dirty="0" err="1">
                <a:hlinkClick r:id="rId3"/>
              </a:rPr>
              <a:t>xususiyat</a:t>
            </a:r>
            <a:r>
              <a:rPr lang="en-US" dirty="0"/>
              <a:t> 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qanday</a:t>
            </a:r>
            <a:r>
              <a:rPr lang="en-US" dirty="0"/>
              <a:t> </a:t>
            </a:r>
            <a:r>
              <a:rPr lang="en-US" dirty="0" err="1"/>
              <a:t>quvvat</a:t>
            </a:r>
            <a:r>
              <a:rPr lang="en-US" dirty="0"/>
              <a:t> </a:t>
            </a:r>
            <a:r>
              <a:rPr lang="en-US" dirty="0" err="1"/>
              <a:t>manbai</a:t>
            </a:r>
            <a:r>
              <a:rPr lang="en-US" dirty="0"/>
              <a:t>. 90-yillarda </a:t>
            </a:r>
            <a:r>
              <a:rPr lang="en-US" dirty="0" err="1"/>
              <a:t>barcha</a:t>
            </a:r>
            <a:r>
              <a:rPr lang="en-US" dirty="0"/>
              <a:t> </a:t>
            </a:r>
            <a:r>
              <a:rPr lang="en-US" dirty="0" err="1"/>
              <a:t>tarkibiy</a:t>
            </a:r>
            <a:r>
              <a:rPr lang="en-US" dirty="0"/>
              <a:t> </a:t>
            </a:r>
            <a:r>
              <a:rPr lang="en-US" dirty="0" err="1"/>
              <a:t>qismlarning</a:t>
            </a:r>
            <a:r>
              <a:rPr lang="en-US" dirty="0"/>
              <a:t> </a:t>
            </a:r>
            <a:r>
              <a:rPr lang="en-US" dirty="0" err="1"/>
              <a:t>yaxshi</a:t>
            </a:r>
            <a:r>
              <a:rPr lang="en-US" dirty="0"/>
              <a:t> </a:t>
            </a:r>
            <a:r>
              <a:rPr lang="en-US" dirty="0" err="1"/>
              <a:t>boquvchisi</a:t>
            </a:r>
            <a:r>
              <a:rPr lang="en-US" dirty="0"/>
              <a:t> </a:t>
            </a:r>
            <a:r>
              <a:rPr lang="en-US" dirty="0" err="1"/>
              <a:t>uning</a:t>
            </a:r>
            <a:r>
              <a:rPr lang="en-US" dirty="0"/>
              <a:t> </a:t>
            </a:r>
            <a:r>
              <a:rPr lang="en-US" dirty="0" err="1"/>
              <a:t>og'irligiga</a:t>
            </a:r>
            <a:r>
              <a:rPr lang="en-US" dirty="0"/>
              <a:t> </a:t>
            </a:r>
            <a:r>
              <a:rPr lang="en-US" dirty="0" err="1"/>
              <a:t>qarab</a:t>
            </a:r>
            <a:r>
              <a:rPr lang="en-US" dirty="0"/>
              <a:t> </a:t>
            </a:r>
            <a:r>
              <a:rPr lang="en-US" dirty="0" err="1"/>
              <a:t>baholandi</a:t>
            </a:r>
            <a:r>
              <a:rPr lang="en-US" dirty="0"/>
              <a:t>, ammo </a:t>
            </a:r>
            <a:r>
              <a:rPr lang="en-US" dirty="0" err="1"/>
              <a:t>ayyor</a:t>
            </a:r>
            <a:r>
              <a:rPr lang="en-US" dirty="0"/>
              <a:t> </a:t>
            </a:r>
            <a:r>
              <a:rPr lang="en-US" dirty="0" err="1"/>
              <a:t>xitoyliklar</a:t>
            </a:r>
            <a:r>
              <a:rPr lang="en-US" dirty="0"/>
              <a:t> </a:t>
            </a:r>
            <a:r>
              <a:rPr lang="en-US" dirty="0" err="1"/>
              <a:t>tezda</a:t>
            </a:r>
            <a:r>
              <a:rPr lang="en-US" dirty="0"/>
              <a:t> </a:t>
            </a:r>
            <a:r>
              <a:rPr lang="en-US" dirty="0" err="1"/>
              <a:t>yopishqoq</a:t>
            </a:r>
            <a:r>
              <a:rPr lang="en-US" dirty="0"/>
              <a:t> </a:t>
            </a:r>
            <a:r>
              <a:rPr lang="en-US" dirty="0" err="1"/>
              <a:t>lentaga</a:t>
            </a:r>
            <a:r>
              <a:rPr lang="en-US" dirty="0"/>
              <a:t> </a:t>
            </a:r>
            <a:r>
              <a:rPr lang="en-US" dirty="0" err="1"/>
              <a:t>o'rnatilgan</a:t>
            </a:r>
            <a:r>
              <a:rPr lang="en-US" dirty="0"/>
              <a:t> </a:t>
            </a:r>
            <a:r>
              <a:rPr lang="en-US" dirty="0" err="1"/>
              <a:t>murvatlar</a:t>
            </a:r>
            <a:r>
              <a:rPr lang="en-US" dirty="0"/>
              <a:t> </a:t>
            </a:r>
            <a:r>
              <a:rPr lang="en-US" dirty="0" err="1"/>
              <a:t>yordamida</a:t>
            </a:r>
            <a:r>
              <a:rPr lang="en-US" dirty="0"/>
              <a:t> </a:t>
            </a:r>
            <a:r>
              <a:rPr lang="en-US" dirty="0" err="1"/>
              <a:t>korpuslarni</a:t>
            </a:r>
            <a:r>
              <a:rPr lang="en-US" dirty="0"/>
              <a:t> </a:t>
            </a:r>
            <a:r>
              <a:rPr lang="en-US" dirty="0" err="1"/>
              <a:t>og'irlashtirishni</a:t>
            </a:r>
            <a:r>
              <a:rPr lang="en-US" dirty="0"/>
              <a:t> </a:t>
            </a:r>
            <a:r>
              <a:rPr lang="en-US" dirty="0" err="1"/>
              <a:t>o'rganishdi</a:t>
            </a:r>
            <a:r>
              <a:rPr lang="en-US" dirty="0"/>
              <a:t>. </a:t>
            </a:r>
            <a:r>
              <a:rPr lang="en-US" dirty="0" err="1"/>
              <a:t>Hozir</a:t>
            </a:r>
            <a:r>
              <a:rPr lang="en-US" dirty="0"/>
              <a:t> </a:t>
            </a:r>
            <a:r>
              <a:rPr lang="en-US" dirty="0" err="1"/>
              <a:t>hech</a:t>
            </a:r>
            <a:r>
              <a:rPr lang="en-US" dirty="0"/>
              <a:t> </a:t>
            </a:r>
            <a:r>
              <a:rPr lang="en-US" dirty="0" err="1"/>
              <a:t>kim</a:t>
            </a:r>
            <a:r>
              <a:rPr lang="en-US" dirty="0"/>
              <a:t> </a:t>
            </a:r>
            <a:r>
              <a:rPr lang="en-US" dirty="0" err="1"/>
              <a:t>bunday</a:t>
            </a:r>
            <a:r>
              <a:rPr lang="en-US" dirty="0"/>
              <a:t> “</a:t>
            </a:r>
            <a:r>
              <a:rPr lang="en-US" dirty="0" err="1"/>
              <a:t>layf-xakerlar</a:t>
            </a:r>
            <a:r>
              <a:rPr lang="en-US" dirty="0"/>
              <a:t>”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shug‘ullanmaydi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bunga</a:t>
            </a:r>
            <a:r>
              <a:rPr lang="en-US" dirty="0"/>
              <a:t> </a:t>
            </a:r>
            <a:r>
              <a:rPr lang="en-US" dirty="0" err="1"/>
              <a:t>hojat</a:t>
            </a:r>
            <a:r>
              <a:rPr lang="en-US" dirty="0"/>
              <a:t> ham </a:t>
            </a:r>
            <a:r>
              <a:rPr lang="en-US" dirty="0" err="1"/>
              <a:t>yo‘q</a:t>
            </a:r>
            <a:r>
              <a:rPr lang="en-US" dirty="0"/>
              <a:t>. </a:t>
            </a:r>
            <a:r>
              <a:rPr lang="en-US" dirty="0" err="1"/>
              <a:t>Uzoq</a:t>
            </a:r>
            <a:r>
              <a:rPr lang="en-US" dirty="0"/>
              <a:t> </a:t>
            </a:r>
            <a:r>
              <a:rPr lang="en-US" dirty="0" err="1"/>
              <a:t>vaqt</a:t>
            </a:r>
            <a:r>
              <a:rPr lang="en-US" dirty="0"/>
              <a:t> </a:t>
            </a:r>
            <a:r>
              <a:rPr lang="en-US" dirty="0" err="1"/>
              <a:t>davomida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ta'minotining</a:t>
            </a:r>
            <a:r>
              <a:rPr lang="en-US" dirty="0"/>
              <a:t> </a:t>
            </a:r>
            <a:r>
              <a:rPr lang="en-US" dirty="0" err="1"/>
              <a:t>og'irligi</a:t>
            </a:r>
            <a:r>
              <a:rPr lang="en-US" dirty="0"/>
              <a:t> </a:t>
            </a:r>
            <a:r>
              <a:rPr lang="en-US" dirty="0" err="1"/>
              <a:t>hech</a:t>
            </a:r>
            <a:r>
              <a:rPr lang="en-US" dirty="0"/>
              <a:t> </a:t>
            </a:r>
            <a:r>
              <a:rPr lang="en-US" dirty="0" err="1"/>
              <a:t>narsani</a:t>
            </a:r>
            <a:r>
              <a:rPr lang="en-US" dirty="0"/>
              <a:t> </a:t>
            </a:r>
            <a:r>
              <a:rPr lang="en-US" dirty="0" err="1"/>
              <a:t>anglatmaydi</a:t>
            </a:r>
            <a:r>
              <a:rPr lang="en-US" dirty="0"/>
              <a:t>. 2016 </a:t>
            </a:r>
            <a:r>
              <a:rPr lang="en-US" dirty="0" err="1"/>
              <a:t>yilda</a:t>
            </a:r>
            <a:r>
              <a:rPr lang="en-US" dirty="0"/>
              <a:t> </a:t>
            </a:r>
            <a:r>
              <a:rPr lang="en-US" dirty="0" err="1"/>
              <a:t>qurilish</a:t>
            </a:r>
            <a:r>
              <a:rPr lang="en-US" dirty="0"/>
              <a:t> </a:t>
            </a:r>
            <a:r>
              <a:rPr lang="en-US" dirty="0" err="1"/>
              <a:t>sifatini</a:t>
            </a:r>
            <a:r>
              <a:rPr lang="en-US" dirty="0"/>
              <a:t> </a:t>
            </a:r>
            <a:r>
              <a:rPr lang="en-US" dirty="0" err="1"/>
              <a:t>tashqi</a:t>
            </a:r>
            <a:r>
              <a:rPr lang="en-US" dirty="0"/>
              <a:t> </a:t>
            </a:r>
            <a:r>
              <a:rPr lang="en-US" dirty="0" err="1"/>
              <a:t>belgilar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aniqlash</a:t>
            </a:r>
            <a:r>
              <a:rPr lang="en-US" dirty="0"/>
              <a:t> </a:t>
            </a:r>
            <a:r>
              <a:rPr lang="en-US" dirty="0" err="1"/>
              <a:t>juda</a:t>
            </a:r>
            <a:r>
              <a:rPr lang="en-US" dirty="0"/>
              <a:t> </a:t>
            </a:r>
            <a:r>
              <a:rPr lang="en-US" dirty="0" err="1"/>
              <a:t>qiyin</a:t>
            </a:r>
            <a:r>
              <a:rPr lang="en-US" dirty="0"/>
              <a:t>. " </a:t>
            </a:r>
            <a:r>
              <a:rPr lang="en-US" i="1" dirty="0" err="1"/>
              <a:t>metall</a:t>
            </a:r>
            <a:r>
              <a:rPr lang="en-US" i="1" dirty="0"/>
              <a:t> </a:t>
            </a:r>
            <a:r>
              <a:rPr lang="en-US" i="1" dirty="0" err="1"/>
              <a:t>quti</a:t>
            </a:r>
            <a:r>
              <a:rPr lang="en-US" dirty="0"/>
              <a:t>». « </a:t>
            </a:r>
            <a:r>
              <a:rPr lang="en-US" i="1" dirty="0"/>
              <a:t>Fan </a:t>
            </a:r>
            <a:r>
              <a:rPr lang="en-US" i="1" dirty="0" err="1"/>
              <a:t>bilan</a:t>
            </a:r>
            <a:r>
              <a:rPr lang="en-US" dirty="0"/>
              <a:t>». « </a:t>
            </a:r>
            <a:r>
              <a:rPr lang="en-US" i="1" dirty="0" err="1"/>
              <a:t>Bir</a:t>
            </a:r>
            <a:r>
              <a:rPr lang="en-US" i="1" dirty="0"/>
              <a:t> </a:t>
            </a:r>
            <a:r>
              <a:rPr lang="en-US" i="1" dirty="0" err="1"/>
              <a:t>guruh</a:t>
            </a:r>
            <a:r>
              <a:rPr lang="en-US" i="1" dirty="0"/>
              <a:t> </a:t>
            </a:r>
            <a:r>
              <a:rPr lang="en-US" i="1" dirty="0" err="1"/>
              <a:t>o'ralgan</a:t>
            </a:r>
            <a:r>
              <a:rPr lang="en-US" i="1" dirty="0"/>
              <a:t> </a:t>
            </a:r>
            <a:r>
              <a:rPr lang="en-US" i="1" dirty="0" err="1"/>
              <a:t>simlar</a:t>
            </a:r>
            <a:r>
              <a:rPr lang="en-US" i="1" dirty="0"/>
              <a:t> </a:t>
            </a:r>
            <a:r>
              <a:rPr lang="en-US" i="1" dirty="0" err="1"/>
              <a:t>bilan</a:t>
            </a:r>
            <a:r>
              <a:rPr lang="en-US" dirty="0"/>
              <a:t>». « </a:t>
            </a:r>
            <a:r>
              <a:rPr lang="en-US" i="1" dirty="0"/>
              <a:t>Oh, </a:t>
            </a:r>
            <a:r>
              <a:rPr lang="en-US" i="1" dirty="0" err="1"/>
              <a:t>bu</a:t>
            </a:r>
            <a:r>
              <a:rPr lang="en-US" i="1" dirty="0"/>
              <a:t> </a:t>
            </a:r>
            <a:r>
              <a:rPr lang="en-US" i="1" dirty="0" err="1"/>
              <a:t>erda</a:t>
            </a:r>
            <a:r>
              <a:rPr lang="en-US" i="1" dirty="0"/>
              <a:t> </a:t>
            </a:r>
            <a:r>
              <a:rPr lang="en-US" i="1" dirty="0" err="1"/>
              <a:t>kabellar</a:t>
            </a:r>
            <a:r>
              <a:rPr lang="en-US" i="1" dirty="0"/>
              <a:t> </a:t>
            </a:r>
            <a:r>
              <a:rPr lang="en-US" i="1" dirty="0" err="1"/>
              <a:t>ochilmagan</a:t>
            </a:r>
            <a:r>
              <a:rPr lang="en-US" i="1" dirty="0"/>
              <a:t> </a:t>
            </a:r>
            <a:r>
              <a:rPr lang="en-US" i="1" dirty="0" err="1"/>
              <a:t>holda</a:t>
            </a:r>
            <a:r>
              <a:rPr lang="en-US" i="1" dirty="0"/>
              <a:t> </a:t>
            </a:r>
            <a:r>
              <a:rPr lang="en-US" i="1" dirty="0" err="1"/>
              <a:t>keladi</a:t>
            </a:r>
            <a:r>
              <a:rPr lang="en-US" i="1" dirty="0"/>
              <a:t>!</a:t>
            </a:r>
            <a:r>
              <a:rPr lang="en-US" dirty="0"/>
              <a:t>» </a:t>
            </a:r>
            <a:r>
              <a:rPr lang="en-US" dirty="0" err="1"/>
              <a:t>Aslida</a:t>
            </a:r>
            <a:r>
              <a:rPr lang="en-US" dirty="0"/>
              <a:t>, </a:t>
            </a:r>
            <a:r>
              <a:rPr lang="en-US" dirty="0" err="1"/>
              <a:t>faqat</a:t>
            </a:r>
            <a:r>
              <a:rPr lang="en-US" dirty="0"/>
              <a:t> </a:t>
            </a:r>
            <a:r>
              <a:rPr lang="en-US" dirty="0" err="1"/>
              <a:t>ishlab</a:t>
            </a:r>
            <a:r>
              <a:rPr lang="en-US" dirty="0"/>
              <a:t> </a:t>
            </a:r>
            <a:r>
              <a:rPr lang="en-US" dirty="0" err="1"/>
              <a:t>chiqaruvchining</a:t>
            </a:r>
            <a:r>
              <a:rPr lang="en-US" dirty="0"/>
              <a:t> </a:t>
            </a:r>
            <a:r>
              <a:rPr lang="en-US" dirty="0" err="1"/>
              <a:t>nomi</a:t>
            </a:r>
            <a:r>
              <a:rPr lang="en-US" dirty="0"/>
              <a:t>, </a:t>
            </a:r>
            <a:r>
              <a:rPr lang="en-US" dirty="0" err="1"/>
              <a:t>narx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samaradorlik</a:t>
            </a:r>
            <a:r>
              <a:rPr lang="en-US" dirty="0"/>
              <a:t> </a:t>
            </a:r>
            <a:r>
              <a:rPr lang="en-US" dirty="0" err="1"/>
              <a:t>tasnifi</a:t>
            </a:r>
            <a:r>
              <a:rPr lang="en-US" dirty="0"/>
              <a:t> 80 PLUS </a:t>
            </a:r>
            <a:r>
              <a:rPr lang="en-US" dirty="0" err="1"/>
              <a:t>qurilmaning</a:t>
            </a:r>
            <a:r>
              <a:rPr lang="en-US" dirty="0"/>
              <a:t> </a:t>
            </a:r>
            <a:r>
              <a:rPr lang="en-US" dirty="0" err="1"/>
              <a:t>ishonchliligi</a:t>
            </a:r>
            <a:r>
              <a:rPr lang="en-US" dirty="0"/>
              <a:t> </a:t>
            </a:r>
            <a:r>
              <a:rPr lang="en-US" dirty="0" err="1"/>
              <a:t>haqida</a:t>
            </a:r>
            <a:r>
              <a:rPr lang="en-US" dirty="0"/>
              <a:t> </a:t>
            </a:r>
            <a:r>
              <a:rPr lang="en-US" dirty="0" err="1"/>
              <a:t>gapiradi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9953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Kompyuteringiz</a:t>
            </a:r>
            <a:r>
              <a:rPr lang="en-US" b="1" dirty="0" smtClean="0"/>
              <a:t> </a:t>
            </a:r>
            <a:r>
              <a:rPr lang="en-US" b="1" dirty="0" err="1" smtClean="0"/>
              <a:t>uchun</a:t>
            </a:r>
            <a:r>
              <a:rPr lang="en-US" b="1" dirty="0" smtClean="0"/>
              <a:t> </a:t>
            </a:r>
            <a:r>
              <a:rPr lang="en-US" b="1" dirty="0" err="1" smtClean="0"/>
              <a:t>to'g'ri</a:t>
            </a:r>
            <a:r>
              <a:rPr lang="en-US" b="1" dirty="0" smtClean="0"/>
              <a:t> </a:t>
            </a:r>
            <a:r>
              <a:rPr lang="en-US" b="1" dirty="0" err="1" smtClean="0"/>
              <a:t>quvvat</a:t>
            </a:r>
            <a:r>
              <a:rPr lang="en-US" b="1" dirty="0" smtClean="0"/>
              <a:t> </a:t>
            </a:r>
            <a:r>
              <a:rPr lang="en-US" b="1" dirty="0" err="1" smtClean="0"/>
              <a:t>manbaini</a:t>
            </a:r>
            <a:r>
              <a:rPr lang="en-US" b="1" dirty="0" smtClean="0"/>
              <a:t> </a:t>
            </a:r>
            <a:r>
              <a:rPr lang="en-US" b="1" dirty="0" err="1" smtClean="0"/>
              <a:t>qanday</a:t>
            </a:r>
            <a:r>
              <a:rPr lang="en-US" b="1" dirty="0" smtClean="0"/>
              <a:t> </a:t>
            </a:r>
            <a:r>
              <a:rPr lang="en-US" b="1" dirty="0" err="1" smtClean="0"/>
              <a:t>tanlash</a:t>
            </a:r>
            <a:r>
              <a:rPr lang="en-US" b="1" dirty="0" smtClean="0"/>
              <a:t> </a:t>
            </a:r>
            <a:r>
              <a:rPr lang="en-US" b="1" dirty="0" err="1" smtClean="0"/>
              <a:t>mumkin</a:t>
            </a:r>
            <a:r>
              <a:rPr lang="en-US" b="1" dirty="0" smtClean="0"/>
              <a:t>. </a:t>
            </a:r>
            <a:endParaRPr lang="ru-RU" dirty="0"/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55" r="13755"/>
          <a:stretch>
            <a:fillRect/>
          </a:stretch>
        </p:blipFill>
        <p:spPr/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err="1"/>
              <a:t>Barcha</a:t>
            </a:r>
            <a:r>
              <a:rPr lang="en-US" dirty="0"/>
              <a:t> </a:t>
            </a:r>
            <a:r>
              <a:rPr lang="en-US" dirty="0" err="1"/>
              <a:t>uch</a:t>
            </a:r>
            <a:r>
              <a:rPr lang="en-US" dirty="0"/>
              <a:t> </a:t>
            </a:r>
            <a:r>
              <a:rPr lang="en-US" dirty="0" err="1"/>
              <a:t>nuqta</a:t>
            </a:r>
            <a:r>
              <a:rPr lang="en-US" dirty="0"/>
              <a:t>, </a:t>
            </a:r>
            <a:r>
              <a:rPr lang="en-US" dirty="0" err="1"/>
              <a:t>siz</a:t>
            </a:r>
            <a:r>
              <a:rPr lang="en-US" dirty="0"/>
              <a:t> </a:t>
            </a:r>
            <a:r>
              <a:rPr lang="en-US" dirty="0" err="1"/>
              <a:t>tushunganingizdek</a:t>
            </a:r>
            <a:r>
              <a:rPr lang="en-US" dirty="0"/>
              <a:t>, </a:t>
            </a:r>
            <a:r>
              <a:rPr lang="en-US" dirty="0" err="1"/>
              <a:t>bir-biriga</a:t>
            </a:r>
            <a:r>
              <a:rPr lang="en-US" dirty="0"/>
              <a:t> </a:t>
            </a:r>
            <a:r>
              <a:rPr lang="en-US" dirty="0" err="1"/>
              <a:t>bog'langan</a:t>
            </a:r>
            <a:r>
              <a:rPr lang="en-US" dirty="0"/>
              <a:t>. </a:t>
            </a:r>
            <a:r>
              <a:rPr lang="en-US" dirty="0" err="1"/>
              <a:t>Shunday</a:t>
            </a:r>
            <a:r>
              <a:rPr lang="en-US" dirty="0"/>
              <a:t> </a:t>
            </a:r>
            <a:r>
              <a:rPr lang="en-US" dirty="0" err="1"/>
              <a:t>qilib</a:t>
            </a:r>
            <a:r>
              <a:rPr lang="en-US" dirty="0"/>
              <a:t>, </a:t>
            </a:r>
            <a:r>
              <a:rPr lang="en-US" dirty="0" err="1"/>
              <a:t>SeaSonic</a:t>
            </a:r>
            <a:r>
              <a:rPr lang="en-US" dirty="0"/>
              <a:t>, ENERMAX </a:t>
            </a:r>
            <a:r>
              <a:rPr lang="en-US" dirty="0" err="1"/>
              <a:t>kompaniyasining</a:t>
            </a:r>
            <a:r>
              <a:rPr lang="en-US" dirty="0"/>
              <a:t> </a:t>
            </a:r>
            <a:r>
              <a:rPr lang="en-US" dirty="0" err="1"/>
              <a:t>arzon</a:t>
            </a:r>
            <a:r>
              <a:rPr lang="en-US" dirty="0"/>
              <a:t> </a:t>
            </a:r>
            <a:r>
              <a:rPr lang="en-US" dirty="0" err="1"/>
              <a:t>qurilmalari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jim</a:t>
            </a:r>
            <a:r>
              <a:rPr lang="en-US" dirty="0"/>
              <a:t> </a:t>
            </a:r>
            <a:r>
              <a:rPr lang="en-US" dirty="0" err="1"/>
              <a:t>bo'ling</a:t>
            </a:r>
            <a:r>
              <a:rPr lang="en-US" dirty="0"/>
              <a:t>! </a:t>
            </a:r>
            <a:r>
              <a:rPr lang="en-US" dirty="0" err="1"/>
              <a:t>uni</a:t>
            </a:r>
            <a:r>
              <a:rPr lang="en-US" dirty="0"/>
              <a:t> </a:t>
            </a:r>
            <a:r>
              <a:rPr lang="en-US" dirty="0" err="1"/>
              <a:t>sotuvda</a:t>
            </a:r>
            <a:r>
              <a:rPr lang="en-US" dirty="0"/>
              <a:t> </a:t>
            </a:r>
            <a:r>
              <a:rPr lang="en-US" dirty="0" err="1"/>
              <a:t>topa</a:t>
            </a:r>
            <a:r>
              <a:rPr lang="en-US" dirty="0"/>
              <a:t> </a:t>
            </a:r>
            <a:r>
              <a:rPr lang="en-US" dirty="0" err="1"/>
              <a:t>olmaysiz</a:t>
            </a:r>
            <a:r>
              <a:rPr lang="en-US" dirty="0"/>
              <a:t>. Ha, </a:t>
            </a:r>
            <a:r>
              <a:rPr lang="en-US" dirty="0" err="1"/>
              <a:t>kompyuter</a:t>
            </a:r>
            <a:r>
              <a:rPr lang="en-US" dirty="0"/>
              <a:t> </a:t>
            </a:r>
            <a:r>
              <a:rPr lang="en-US" dirty="0" err="1"/>
              <a:t>quvvat</a:t>
            </a:r>
            <a:r>
              <a:rPr lang="en-US" dirty="0"/>
              <a:t> </a:t>
            </a:r>
            <a:r>
              <a:rPr lang="en-US" dirty="0" err="1"/>
              <a:t>manbalari</a:t>
            </a:r>
            <a:r>
              <a:rPr lang="en-US" dirty="0"/>
              <a:t> </a:t>
            </a:r>
            <a:r>
              <a:rPr lang="en-US" dirty="0" err="1"/>
              <a:t>bozori</a:t>
            </a:r>
            <a:r>
              <a:rPr lang="en-US" dirty="0"/>
              <a:t> </a:t>
            </a:r>
            <a:r>
              <a:rPr lang="en-US" dirty="0" err="1"/>
              <a:t>ancha</a:t>
            </a:r>
            <a:r>
              <a:rPr lang="en-US" dirty="0"/>
              <a:t> </a:t>
            </a:r>
            <a:r>
              <a:rPr lang="en-US" dirty="0" err="1"/>
              <a:t>konservativ</a:t>
            </a:r>
            <a:r>
              <a:rPr lang="en-US" dirty="0"/>
              <a:t>. </a:t>
            </a:r>
            <a:r>
              <a:rPr lang="en-US" dirty="0" err="1"/>
              <a:t>Shuning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ism </a:t>
            </a:r>
            <a:r>
              <a:rPr lang="en-US" dirty="0" err="1"/>
              <a:t>katta</a:t>
            </a:r>
            <a:r>
              <a:rPr lang="en-US" dirty="0"/>
              <a:t> </a:t>
            </a:r>
            <a:r>
              <a:rPr lang="en-US" dirty="0" err="1"/>
              <a:t>rol</a:t>
            </a:r>
            <a:r>
              <a:rPr lang="en-US" dirty="0"/>
              <a:t> </a:t>
            </a:r>
            <a:r>
              <a:rPr lang="en-US" dirty="0" err="1"/>
              <a:t>o'ynaydi</a:t>
            </a:r>
            <a:r>
              <a:rPr lang="en-US" dirty="0"/>
              <a:t>. </a:t>
            </a:r>
            <a:r>
              <a:rPr lang="en-US" dirty="0" err="1"/>
              <a:t>Paradoks</a:t>
            </a:r>
            <a:r>
              <a:rPr lang="en-US" dirty="0"/>
              <a:t> </a:t>
            </a:r>
            <a:r>
              <a:rPr lang="en-US" dirty="0" err="1"/>
              <a:t>shundaki</a:t>
            </a:r>
            <a:r>
              <a:rPr lang="en-US" dirty="0"/>
              <a:t>,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ta'minoti</a:t>
            </a:r>
            <a:r>
              <a:rPr lang="en-US" dirty="0"/>
              <a:t> </a:t>
            </a:r>
            <a:r>
              <a:rPr lang="en-US" dirty="0" err="1"/>
              <a:t>ishlab</a:t>
            </a:r>
            <a:r>
              <a:rPr lang="en-US" dirty="0"/>
              <a:t> </a:t>
            </a:r>
            <a:r>
              <a:rPr lang="en-US" dirty="0" err="1"/>
              <a:t>chiqaruvchilarning</a:t>
            </a:r>
            <a:r>
              <a:rPr lang="en-US" dirty="0"/>
              <a:t> </a:t>
            </a:r>
            <a:r>
              <a:rPr lang="en-US" dirty="0" err="1"/>
              <a:t>o'zlari</a:t>
            </a:r>
            <a:r>
              <a:rPr lang="en-US" dirty="0"/>
              <a:t> </a:t>
            </a:r>
            <a:r>
              <a:rPr lang="en-US" dirty="0" err="1"/>
              <a:t>juda</a:t>
            </a:r>
            <a:r>
              <a:rPr lang="en-US" dirty="0"/>
              <a:t> </a:t>
            </a:r>
            <a:r>
              <a:rPr lang="en-US" dirty="0" err="1"/>
              <a:t>ko'p</a:t>
            </a:r>
            <a:r>
              <a:rPr lang="en-US" dirty="0"/>
              <a:t> </a:t>
            </a:r>
            <a:r>
              <a:rPr lang="en-US" dirty="0" err="1"/>
              <a:t>emas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o'z</a:t>
            </a:r>
            <a:r>
              <a:rPr lang="en-US" dirty="0"/>
              <a:t> </a:t>
            </a:r>
            <a:r>
              <a:rPr lang="en-US" dirty="0" err="1"/>
              <a:t>logotipi</a:t>
            </a:r>
            <a:r>
              <a:rPr lang="en-US" dirty="0"/>
              <a:t> </a:t>
            </a:r>
            <a:r>
              <a:rPr lang="en-US" dirty="0" err="1"/>
              <a:t>ostida</a:t>
            </a:r>
            <a:r>
              <a:rPr lang="en-US" dirty="0"/>
              <a:t> </a:t>
            </a:r>
            <a:r>
              <a:rPr lang="en-US" dirty="0" err="1"/>
              <a:t>tayyor</a:t>
            </a:r>
            <a:r>
              <a:rPr lang="en-US" dirty="0"/>
              <a:t> </a:t>
            </a:r>
            <a:r>
              <a:rPr lang="en-US" dirty="0" err="1"/>
              <a:t>echimlarni</a:t>
            </a:r>
            <a:r>
              <a:rPr lang="en-US" dirty="0"/>
              <a:t> </a:t>
            </a:r>
            <a:r>
              <a:rPr lang="en-US" dirty="0" err="1"/>
              <a:t>ishlab</a:t>
            </a:r>
            <a:r>
              <a:rPr lang="en-US" dirty="0"/>
              <a:t> </a:t>
            </a:r>
            <a:r>
              <a:rPr lang="en-US" dirty="0" err="1"/>
              <a:t>chiqaradigan</a:t>
            </a:r>
            <a:r>
              <a:rPr lang="en-US" dirty="0"/>
              <a:t> </a:t>
            </a:r>
            <a:r>
              <a:rPr lang="en-US" dirty="0" err="1"/>
              <a:t>o'nlab</a:t>
            </a:r>
            <a:r>
              <a:rPr lang="en-US" dirty="0"/>
              <a:t> </a:t>
            </a:r>
            <a:r>
              <a:rPr lang="en-US" dirty="0" err="1"/>
              <a:t>kompaniyalar</a:t>
            </a:r>
            <a:r>
              <a:rPr lang="en-US" dirty="0"/>
              <a:t> </a:t>
            </a:r>
            <a:r>
              <a:rPr lang="en-US" dirty="0" err="1"/>
              <a:t>mavjud</a:t>
            </a:r>
            <a:r>
              <a:rPr lang="en-US" dirty="0"/>
              <a:t>. </a:t>
            </a:r>
            <a:r>
              <a:rPr lang="en-US" dirty="0" err="1"/>
              <a:t>Bularning</a:t>
            </a:r>
            <a:r>
              <a:rPr lang="en-US" dirty="0"/>
              <a:t> </a:t>
            </a:r>
            <a:r>
              <a:rPr lang="en-US" dirty="0" err="1"/>
              <a:t>barchasi</a:t>
            </a:r>
            <a:r>
              <a:rPr lang="en-US" dirty="0"/>
              <a:t> </a:t>
            </a:r>
            <a:r>
              <a:rPr lang="en-US" dirty="0" err="1"/>
              <a:t>ofisning</a:t>
            </a:r>
            <a:r>
              <a:rPr lang="en-US" dirty="0"/>
              <a:t> </a:t>
            </a:r>
            <a:r>
              <a:rPr lang="en-US" dirty="0" err="1"/>
              <a:t>o'ziga</a:t>
            </a:r>
            <a:r>
              <a:rPr lang="en-US" dirty="0"/>
              <a:t>, </a:t>
            </a:r>
            <a:r>
              <a:rPr lang="en-US" dirty="0" err="1"/>
              <a:t>ya'ni</a:t>
            </a:r>
            <a:r>
              <a:rPr lang="en-US" dirty="0"/>
              <a:t> </a:t>
            </a:r>
            <a:r>
              <a:rPr lang="en-US" dirty="0" err="1"/>
              <a:t>ishlab</a:t>
            </a:r>
            <a:r>
              <a:rPr lang="en-US" dirty="0"/>
              <a:t> </a:t>
            </a:r>
            <a:r>
              <a:rPr lang="en-US" dirty="0" err="1"/>
              <a:t>chiqarish</a:t>
            </a:r>
            <a:r>
              <a:rPr lang="en-US" dirty="0"/>
              <a:t> </a:t>
            </a:r>
            <a:r>
              <a:rPr lang="en-US" dirty="0" err="1"/>
              <a:t>jarayonini</a:t>
            </a:r>
            <a:r>
              <a:rPr lang="en-US" dirty="0"/>
              <a:t> </a:t>
            </a:r>
            <a:r>
              <a:rPr lang="en-US" dirty="0" err="1"/>
              <a:t>qanchalik</a:t>
            </a:r>
            <a:r>
              <a:rPr lang="en-US" dirty="0"/>
              <a:t> </a:t>
            </a:r>
            <a:r>
              <a:rPr lang="en-US" dirty="0" err="1"/>
              <a:t>yaqindan</a:t>
            </a:r>
            <a:r>
              <a:rPr lang="en-US" dirty="0"/>
              <a:t> </a:t>
            </a:r>
            <a:r>
              <a:rPr lang="en-US" dirty="0" err="1"/>
              <a:t>kuzatib</a:t>
            </a:r>
            <a:r>
              <a:rPr lang="en-US" dirty="0"/>
              <a:t> </a:t>
            </a:r>
            <a:r>
              <a:rPr lang="en-US" dirty="0" err="1"/>
              <a:t>borishiga</a:t>
            </a:r>
            <a:r>
              <a:rPr lang="en-US" dirty="0"/>
              <a:t> </a:t>
            </a:r>
            <a:r>
              <a:rPr lang="en-US" dirty="0" err="1"/>
              <a:t>bog'liq</a:t>
            </a:r>
            <a:r>
              <a:rPr lang="en-US" dirty="0"/>
              <a:t>. </a:t>
            </a:r>
            <a:r>
              <a:rPr lang="en-US" dirty="0" err="1"/>
              <a:t>Shuning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, </a:t>
            </a:r>
            <a:r>
              <a:rPr lang="en-US" dirty="0" err="1"/>
              <a:t>achinarli</a:t>
            </a:r>
            <a:r>
              <a:rPr lang="en-US" dirty="0"/>
              <a:t> </a:t>
            </a:r>
            <a:r>
              <a:rPr lang="en-US" dirty="0" err="1"/>
              <a:t>vaziyatlar</a:t>
            </a:r>
            <a:r>
              <a:rPr lang="en-US" dirty="0"/>
              <a:t> </a:t>
            </a:r>
            <a:r>
              <a:rPr lang="en-US" dirty="0" err="1"/>
              <a:t>ba'zan</a:t>
            </a:r>
            <a:r>
              <a:rPr lang="en-US" dirty="0"/>
              <a:t> </a:t>
            </a:r>
            <a:r>
              <a:rPr lang="en-US" dirty="0" err="1"/>
              <a:t>birinchi</a:t>
            </a:r>
            <a:r>
              <a:rPr lang="en-US" dirty="0"/>
              <a:t> </a:t>
            </a:r>
            <a:r>
              <a:rPr lang="en-US" dirty="0" err="1"/>
              <a:t>bo'lib</a:t>
            </a:r>
            <a:r>
              <a:rPr lang="en-US" dirty="0"/>
              <a:t> </a:t>
            </a:r>
            <a:r>
              <a:rPr lang="en-US" dirty="0" err="1"/>
              <a:t>sifatda</a:t>
            </a:r>
            <a:r>
              <a:rPr lang="en-US" dirty="0"/>
              <a:t> </a:t>
            </a:r>
            <a:r>
              <a:rPr lang="en-US" dirty="0" err="1"/>
              <a:t>sodir</a:t>
            </a:r>
            <a:r>
              <a:rPr lang="en-US" dirty="0"/>
              <a:t> </a:t>
            </a:r>
            <a:r>
              <a:rPr lang="en-US" dirty="0" err="1"/>
              <a:t>bo'ladi</a:t>
            </a:r>
            <a:r>
              <a:rPr lang="en-US" dirty="0"/>
              <a:t> </a:t>
            </a:r>
            <a:r>
              <a:rPr lang="en-US" u="sng" dirty="0" err="1">
                <a:hlinkClick r:id="rId3"/>
              </a:rPr>
              <a:t>maxsus</a:t>
            </a:r>
            <a:r>
              <a:rPr lang="en-US" u="sng" dirty="0">
                <a:hlinkClick r:id="rId3"/>
              </a:rPr>
              <a:t> model</a:t>
            </a:r>
            <a:r>
              <a:rPr lang="en-US" dirty="0"/>
              <a:t> </a:t>
            </a:r>
            <a:r>
              <a:rPr lang="en-US" dirty="0" err="1"/>
              <a:t>doimiy</a:t>
            </a:r>
            <a:r>
              <a:rPr lang="en-US" dirty="0"/>
              <a:t> 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darajada</a:t>
            </a:r>
            <a:r>
              <a:rPr lang="en-US" dirty="0"/>
              <a:t> </a:t>
            </a:r>
            <a:r>
              <a:rPr lang="en-US" dirty="0" err="1"/>
              <a:t>qolmoqda</a:t>
            </a:r>
            <a:r>
              <a:rPr lang="en-US" dirty="0"/>
              <a:t>. </a:t>
            </a:r>
            <a:r>
              <a:rPr lang="en-US" dirty="0" err="1"/>
              <a:t>Va</a:t>
            </a:r>
            <a:r>
              <a:rPr lang="en-US" dirty="0"/>
              <a:t> u </a:t>
            </a:r>
            <a:r>
              <a:rPr lang="en-US" dirty="0" err="1"/>
              <a:t>munosib</a:t>
            </a:r>
            <a:r>
              <a:rPr lang="en-US" dirty="0"/>
              <a:t> </a:t>
            </a:r>
            <a:r>
              <a:rPr lang="en-US" dirty="0" err="1"/>
              <a:t>mashhurlikka</a:t>
            </a:r>
            <a:r>
              <a:rPr lang="en-US" dirty="0"/>
              <a:t> </a:t>
            </a:r>
            <a:r>
              <a:rPr lang="en-US" dirty="0" err="1"/>
              <a:t>erishadi</a:t>
            </a:r>
            <a:r>
              <a:rPr lang="en-US" dirty="0"/>
              <a:t>. Ammo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ikki</a:t>
            </a:r>
            <a:r>
              <a:rPr lang="en-US" dirty="0"/>
              <a:t> </a:t>
            </a:r>
            <a:r>
              <a:rPr lang="en-US" dirty="0" err="1"/>
              <a:t>yil</a:t>
            </a:r>
            <a:r>
              <a:rPr lang="en-US" dirty="0"/>
              <a:t> </a:t>
            </a:r>
            <a:r>
              <a:rPr lang="en-US" dirty="0" err="1"/>
              <a:t>o'tgach</a:t>
            </a:r>
            <a:r>
              <a:rPr lang="en-US" dirty="0"/>
              <a:t>, </a:t>
            </a:r>
            <a:r>
              <a:rPr lang="en-US" dirty="0" err="1"/>
              <a:t>xuddi</a:t>
            </a:r>
            <a:r>
              <a:rPr lang="en-US" dirty="0"/>
              <a:t> </a:t>
            </a:r>
            <a:r>
              <a:rPr lang="en-US" dirty="0" err="1"/>
              <a:t>shu</a:t>
            </a:r>
            <a:r>
              <a:rPr lang="en-US" dirty="0"/>
              <a:t> nom </a:t>
            </a:r>
            <a:r>
              <a:rPr lang="en-US" dirty="0" err="1"/>
              <a:t>ostida</a:t>
            </a:r>
            <a:r>
              <a:rPr lang="en-US" dirty="0"/>
              <a:t>, </a:t>
            </a:r>
            <a:r>
              <a:rPr lang="en-US" dirty="0" err="1"/>
              <a:t>ular</a:t>
            </a:r>
            <a:r>
              <a:rPr lang="en-US" dirty="0"/>
              <a:t> </a:t>
            </a:r>
            <a:r>
              <a:rPr lang="en-US" dirty="0" err="1"/>
              <a:t>yomonroq</a:t>
            </a:r>
            <a:r>
              <a:rPr lang="en-US" dirty="0"/>
              <a:t> </a:t>
            </a:r>
            <a:r>
              <a:rPr lang="en-US" dirty="0" err="1"/>
              <a:t>sifatdagi</a:t>
            </a:r>
            <a:r>
              <a:rPr lang="en-US" dirty="0"/>
              <a:t> </a:t>
            </a:r>
            <a:r>
              <a:rPr lang="en-US" dirty="0" err="1"/>
              <a:t>o'zgartirilgan</a:t>
            </a:r>
            <a:r>
              <a:rPr lang="en-US" dirty="0"/>
              <a:t> "</a:t>
            </a:r>
            <a:r>
              <a:rPr lang="en-US" dirty="0" err="1"/>
              <a:t>to'ldirish</a:t>
            </a:r>
            <a:r>
              <a:rPr lang="en-US" dirty="0"/>
              <a:t>"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boshqa</a:t>
            </a:r>
            <a:r>
              <a:rPr lang="en-US" dirty="0"/>
              <a:t> </a:t>
            </a:r>
            <a:r>
              <a:rPr lang="en-US" dirty="0" err="1"/>
              <a:t>platformada</a:t>
            </a:r>
            <a:r>
              <a:rPr lang="en-US" dirty="0"/>
              <a:t> </a:t>
            </a:r>
            <a:r>
              <a:rPr lang="en-US" dirty="0" err="1"/>
              <a:t>blokni</a:t>
            </a:r>
            <a:r>
              <a:rPr lang="en-US" dirty="0"/>
              <a:t> </a:t>
            </a:r>
            <a:r>
              <a:rPr lang="en-US" dirty="0" err="1"/>
              <a:t>chiqaradilar</a:t>
            </a:r>
            <a:r>
              <a:rPr lang="en-US" dirty="0"/>
              <a:t>. </a:t>
            </a:r>
            <a:r>
              <a:rPr lang="en-US" dirty="0" err="1"/>
              <a:t>Quyida</a:t>
            </a:r>
            <a:r>
              <a:rPr lang="en-US" dirty="0"/>
              <a:t> </a:t>
            </a:r>
            <a:r>
              <a:rPr lang="en-US" dirty="0" err="1"/>
              <a:t>ishonchli</a:t>
            </a:r>
            <a:r>
              <a:rPr lang="en-US" dirty="0"/>
              <a:t> </a:t>
            </a:r>
            <a:r>
              <a:rPr lang="en-US" dirty="0" err="1"/>
              <a:t>ishlab</a:t>
            </a:r>
            <a:r>
              <a:rPr lang="en-US" dirty="0"/>
              <a:t> </a:t>
            </a:r>
            <a:r>
              <a:rPr lang="en-US" dirty="0" err="1"/>
              <a:t>chiqaruvchilarning</a:t>
            </a:r>
            <a:r>
              <a:rPr lang="en-US" dirty="0"/>
              <a:t> </a:t>
            </a:r>
            <a:r>
              <a:rPr lang="en-US" dirty="0" err="1"/>
              <a:t>jadvali</a:t>
            </a:r>
            <a:r>
              <a:rPr lang="en-US" dirty="0"/>
              <a:t> </a:t>
            </a:r>
            <a:r>
              <a:rPr lang="en-US" dirty="0" err="1"/>
              <a:t>keltirilgan</a:t>
            </a:r>
            <a:r>
              <a:rPr lang="en-US" dirty="0"/>
              <a:t> </a:t>
            </a:r>
            <a:r>
              <a:rPr lang="en-US" dirty="0" err="1"/>
              <a:t>bo'lib</a:t>
            </a:r>
            <a:r>
              <a:rPr lang="en-US" dirty="0"/>
              <a:t>, u </a:t>
            </a:r>
            <a:r>
              <a:rPr lang="en-US" dirty="0" err="1"/>
              <a:t>rus</a:t>
            </a:r>
            <a:r>
              <a:rPr lang="en-US" dirty="0"/>
              <a:t> </a:t>
            </a:r>
            <a:r>
              <a:rPr lang="en-US" dirty="0" err="1"/>
              <a:t>chakana</a:t>
            </a:r>
            <a:r>
              <a:rPr lang="en-US" dirty="0"/>
              <a:t> </a:t>
            </a:r>
            <a:r>
              <a:rPr lang="en-US" dirty="0" err="1"/>
              <a:t>savdosida</a:t>
            </a:r>
            <a:r>
              <a:rPr lang="en-US" dirty="0"/>
              <a:t> </a:t>
            </a:r>
            <a:r>
              <a:rPr lang="en-US" dirty="0" err="1"/>
              <a:t>ko'proq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kamroq</a:t>
            </a:r>
            <a:r>
              <a:rPr lang="en-US" dirty="0"/>
              <a:t> </a:t>
            </a:r>
            <a:r>
              <a:rPr lang="en-US" dirty="0" err="1"/>
              <a:t>vakili</a:t>
            </a:r>
            <a:r>
              <a:rPr lang="en-US" dirty="0"/>
              <a:t> </a:t>
            </a:r>
            <a:r>
              <a:rPr lang="en-US" dirty="0" err="1"/>
              <a:t>bo'lganlarni</a:t>
            </a:r>
            <a:r>
              <a:rPr lang="en-US" dirty="0"/>
              <a:t> </a:t>
            </a:r>
            <a:r>
              <a:rPr lang="en-US" dirty="0" err="1"/>
              <a:t>o'z</a:t>
            </a:r>
            <a:r>
              <a:rPr lang="en-US" dirty="0"/>
              <a:t> </a:t>
            </a:r>
            <a:r>
              <a:rPr lang="en-US" dirty="0" err="1"/>
              <a:t>ichiga</a:t>
            </a:r>
            <a:r>
              <a:rPr lang="en-US" dirty="0"/>
              <a:t> </a:t>
            </a:r>
            <a:r>
              <a:rPr lang="en-US" dirty="0" err="1"/>
              <a:t>oladi</a:t>
            </a:r>
            <a:r>
              <a:rPr lang="en-US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8786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avatars.mds.yandex.net/i?id=6066d4e88257128be3a618bd995242058018fbce-10509529-images-thumbs&amp;n=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1988" y="328211"/>
            <a:ext cx="8430160" cy="6317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557238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121</Words>
  <Application>Microsoft Office PowerPoint</Application>
  <PresentationFormat>Широкоэкранный</PresentationFormat>
  <Paragraphs>5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Тема Office</vt:lpstr>
      <vt:lpstr>Kompyuteringiz uchun to'g'ri quvvat manbaini qanday tanlash mumkin. </vt:lpstr>
      <vt:lpstr>Kompyuteringiz uchun to'g'ri quvvat manbaini qanday tanlash mumkin. </vt:lpstr>
      <vt:lpstr>Kompyuteringiz uchun to'g'ri quvvat manbaini qanday tanlash mumkin. 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Kompyuteringiz uchun to'g'ri quvvat manbaini qanday tanlash mumkin. </dc:title>
  <dc:creator>асер</dc:creator>
  <cp:lastModifiedBy>асер</cp:lastModifiedBy>
  <cp:revision>2</cp:revision>
  <dcterms:created xsi:type="dcterms:W3CDTF">2023-08-07T17:23:30Z</dcterms:created>
  <dcterms:modified xsi:type="dcterms:W3CDTF">2023-08-07T17:34:33Z</dcterms:modified>
</cp:coreProperties>
</file>