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40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17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07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2606-77B9-4EC4-99FE-419BAE7D3010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5614-F216-4736-AD9E-E22A080FE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43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1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99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1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7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63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85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6590-5A97-43FF-867A-B28E73F765B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7699-2D4B-417A-B698-9D48885CE9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83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Microsoft" TargetMode="External"/><Relationship Id="rId7" Type="http://schemas.openxmlformats.org/officeDocument/2006/relationships/hyperlink" Target="https://uz.wikipedia.org/wiki/IOS" TargetMode="External"/><Relationship Id="rId2" Type="http://schemas.openxmlformats.org/officeDocument/2006/relationships/hyperlink" Target="https://uz.wikipedia.org/wiki/Microsoft_Excel#cite_note-1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uz.wikipedia.org/wiki/Mac_OS" TargetMode="External"/><Relationship Id="rId5" Type="http://schemas.openxmlformats.org/officeDocument/2006/relationships/hyperlink" Target="https://uz.wikipedia.org/wiki/Windows_NT" TargetMode="External"/><Relationship Id="rId4" Type="http://schemas.openxmlformats.org/officeDocument/2006/relationships/hyperlink" Target="https://uz.wikipedia.org/wiki/Microsoft_Window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Mavzu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: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Exsel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dasturiga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kirish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va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sodda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amallar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bajarish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96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Mavzu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: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Exsel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dasturiga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kirish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va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sodda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amallar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bajarish</a:t>
            </a:r>
            <a:endParaRPr lang="en-US" b="1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Microsoft Excel</a:t>
            </a:r>
            <a:r>
              <a:rPr lang="en-US" dirty="0"/>
              <a:t> (</a:t>
            </a:r>
            <a:r>
              <a:rPr lang="en-US" dirty="0" err="1"/>
              <a:t>baʼzan</a:t>
            </a:r>
            <a:r>
              <a:rPr lang="en-US" dirty="0"/>
              <a:t> </a:t>
            </a:r>
            <a:r>
              <a:rPr lang="en-US" b="1" dirty="0"/>
              <a:t>Microsoft Office Excel </a:t>
            </a:r>
            <a:r>
              <a:rPr lang="en-US" dirty="0"/>
              <a:t>deb </a:t>
            </a:r>
            <a:r>
              <a:rPr lang="en-US" dirty="0" err="1"/>
              <a:t>ataladi</a:t>
            </a:r>
            <a:r>
              <a:rPr lang="en-US" baseline="30000" dirty="0">
                <a:hlinkClick r:id="rId2"/>
              </a:rPr>
              <a:t>[1]</a:t>
            </a:r>
            <a:r>
              <a:rPr lang="en-US" dirty="0"/>
              <a:t>) — </a:t>
            </a:r>
            <a:r>
              <a:rPr lang="en-US" dirty="0">
                <a:hlinkClick r:id="rId3" tooltip="Microsoft"/>
              </a:rPr>
              <a:t>Microsoft</a:t>
            </a:r>
            <a:r>
              <a:rPr lang="en-US" dirty="0"/>
              <a:t> </a:t>
            </a:r>
            <a:r>
              <a:rPr lang="en-US" dirty="0" err="1"/>
              <a:t>korporatsiyasi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 </a:t>
            </a:r>
            <a:r>
              <a:rPr lang="en-US" dirty="0">
                <a:hlinkClick r:id="rId4" tooltip="Microsoft Windows"/>
              </a:rPr>
              <a:t>Microsoft Windows</a:t>
            </a:r>
            <a:r>
              <a:rPr lang="en-US" dirty="0"/>
              <a:t>, </a:t>
            </a:r>
            <a:r>
              <a:rPr lang="en-US" dirty="0">
                <a:hlinkClick r:id="rId5" tooltip="Windows NT"/>
              </a:rPr>
              <a:t>Windows NT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 </a:t>
            </a:r>
            <a:r>
              <a:rPr lang="en-US" dirty="0">
                <a:hlinkClick r:id="rId6" tooltip="Mac OS"/>
              </a:rPr>
              <a:t>Mac OS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 Android, </a:t>
            </a:r>
            <a:r>
              <a:rPr lang="en-US" dirty="0" err="1">
                <a:hlinkClick r:id="rId7" tooltip="IOS"/>
              </a:rPr>
              <a:t>iOS</a:t>
            </a:r>
            <a:r>
              <a:rPr lang="en-US" dirty="0" err="1"/>
              <a:t>,Windows</a:t>
            </a:r>
            <a:r>
              <a:rPr lang="en-US" dirty="0"/>
              <a:t> Phone 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jadvallar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dastur</a:t>
            </a:r>
            <a:r>
              <a:rPr lang="en-US" dirty="0"/>
              <a:t>. U </a:t>
            </a:r>
            <a:r>
              <a:rPr lang="en-US" dirty="0" err="1"/>
              <a:t>iqtisodiy-statistik</a:t>
            </a:r>
            <a:r>
              <a:rPr lang="en-US" dirty="0"/>
              <a:t> </a:t>
            </a:r>
            <a:r>
              <a:rPr lang="en-US" dirty="0" err="1"/>
              <a:t>hisob-kitoblar</a:t>
            </a:r>
            <a:r>
              <a:rPr lang="en-US" dirty="0"/>
              <a:t>,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vositalar</a:t>
            </a:r>
            <a:r>
              <a:rPr lang="en-US" dirty="0"/>
              <a:t> </a:t>
            </a:r>
            <a:r>
              <a:rPr lang="en-US" dirty="0" err="1"/>
              <a:t>imkoniyatlarini</a:t>
            </a:r>
            <a:r>
              <a:rPr lang="en-US" dirty="0"/>
              <a:t> </a:t>
            </a:r>
            <a:r>
              <a:rPr lang="en-US" dirty="0" err="1"/>
              <a:t>taqdim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Mac OS X </a:t>
            </a:r>
            <a:r>
              <a:rPr lang="en-US" dirty="0" err="1"/>
              <a:t>platformasidagi</a:t>
            </a:r>
            <a:r>
              <a:rPr lang="en-US" dirty="0"/>
              <a:t> Excel 2008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dasturlash</a:t>
            </a:r>
            <a:r>
              <a:rPr lang="en-US" dirty="0"/>
              <a:t> </a:t>
            </a:r>
            <a:r>
              <a:rPr lang="en-US" dirty="0" err="1"/>
              <a:t>tili</a:t>
            </a:r>
            <a:r>
              <a:rPr lang="en-US" dirty="0"/>
              <a:t> VBA (</a:t>
            </a:r>
            <a:r>
              <a:rPr lang="en-US" i="1" dirty="0"/>
              <a:t>Visual Basic for Application</a:t>
            </a:r>
            <a:r>
              <a:rPr lang="en-US" dirty="0"/>
              <a:t>). Microsoft Excel Microsoft </a:t>
            </a:r>
            <a:r>
              <a:rPr lang="en-US" dirty="0" err="1"/>
              <a:t>Officening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 </a:t>
            </a:r>
            <a:r>
              <a:rPr lang="en-US" dirty="0" err="1"/>
              <a:t>qismi</a:t>
            </a:r>
            <a:r>
              <a:rPr lang="en-US" dirty="0"/>
              <a:t> </a:t>
            </a:r>
            <a:r>
              <a:rPr lang="en-US" dirty="0" err="1"/>
              <a:t>hisoblanadi</a:t>
            </a:r>
            <a:r>
              <a:rPr lang="en-US" dirty="0"/>
              <a:t> 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bugun</a:t>
            </a:r>
            <a:r>
              <a:rPr lang="en-US" dirty="0"/>
              <a:t> Excel </a:t>
            </a:r>
            <a:r>
              <a:rPr lang="en-US" dirty="0" err="1"/>
              <a:t>dunyodagi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mashxur</a:t>
            </a:r>
            <a:r>
              <a:rPr lang="en-US" dirty="0"/>
              <a:t> </a:t>
            </a:r>
            <a:r>
              <a:rPr lang="en-US" dirty="0" err="1"/>
              <a:t>ilovalar</a:t>
            </a:r>
            <a:r>
              <a:rPr lang="en-US" dirty="0"/>
              <a:t> </a:t>
            </a:r>
            <a:r>
              <a:rPr lang="en-US" dirty="0" err="1"/>
              <a:t>qatoriga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8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 panose="020F0502020204030204" pitchFamily="34" charset="0"/>
              </a:rPr>
              <a:t>1 usul </a:t>
            </a:r>
            <a:r>
              <a:rPr lang="ru-RU" b="1" i="0" u="none" strike="noStrike" baseline="0" smtClean="0">
                <a:latin typeface="Calibri" panose="020F0502020204030204" pitchFamily="34" charset="0"/>
              </a:rPr>
              <a:t>пуск</a:t>
            </a:r>
            <a:r>
              <a:rPr lang="pt-BR" b="1" i="0" u="none" strike="noStrike" baseline="0" smtClean="0">
                <a:latin typeface="Calibri" panose="020F0502020204030204" pitchFamily="34" charset="0"/>
              </a:rPr>
              <a:t> bo’limidan Excel dasturini topib kiramiz</a:t>
            </a:r>
            <a:endParaRPr lang="pt-BR" b="1" i="0" u="none" strike="noStrike" baseline="0" smtClean="0">
              <a:latin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1" y="1825625"/>
            <a:ext cx="10515600" cy="461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7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latin typeface="Calibri" panose="020F0502020204030204" pitchFamily="34" charset="0"/>
              </a:rPr>
              <a:t>2-usul: </a:t>
            </a:r>
            <a:r>
              <a:rPr lang="uz-Cyrl-UZ" b="1" i="0" u="none" strike="noStrike" baseline="0" dirty="0" smtClean="0">
                <a:latin typeface="Calibri" panose="020F0502020204030204" pitchFamily="34" charset="0"/>
              </a:rPr>
              <a:t>пуск+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r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buyrug’iga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excel deb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yozib</a:t>
            </a:r>
            <a:r>
              <a:rPr lang="en-US" b="1" i="0" u="none" strike="noStrike" baseline="0" dirty="0" smtClean="0">
                <a:latin typeface="Calibri" panose="020F0502020204030204" pitchFamily="34" charset="0"/>
              </a:rPr>
              <a:t> ok </a:t>
            </a:r>
            <a:r>
              <a:rPr lang="en-US" b="1" i="0" u="none" strike="noStrike" baseline="0" dirty="0" err="1" smtClean="0">
                <a:latin typeface="Calibri" panose="020F0502020204030204" pitchFamily="34" charset="0"/>
              </a:rPr>
              <a:t>qilamiz</a:t>
            </a:r>
            <a:endParaRPr lang="en-US" b="1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0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 panose="020F0502020204030204" pitchFamily="34" charset="0"/>
              </a:rPr>
              <a:t>3-usul: sichqonchani o’ng tugmasini bosib </a:t>
            </a:r>
            <a:r>
              <a:rPr lang="uz-Cyrl-UZ" b="0" i="0" u="none" strike="noStrike" baseline="0" smtClean="0">
                <a:latin typeface="Calibri" panose="020F0502020204030204" pitchFamily="34" charset="0"/>
              </a:rPr>
              <a:t>саздать </a:t>
            </a:r>
            <a:r>
              <a:rPr lang="en-US" b="0" i="0" u="none" strike="noStrike" baseline="0" smtClean="0">
                <a:latin typeface="Calibri" panose="020F0502020204030204" pitchFamily="34" charset="0"/>
              </a:rPr>
              <a:t>dan excelga kiramiz</a:t>
            </a:r>
            <a:endParaRPr lang="en-US" b="0" i="0" u="none" strike="noStrike" baseline="0" smtClean="0">
              <a:latin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5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6383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Mavzu: Exsel dasturiga kirish va sodda amallar bajarish</vt:lpstr>
      <vt:lpstr>Mavzu: Exsel dasturiga kirish va sodda amallar bajarish</vt:lpstr>
      <vt:lpstr>1 usul пуск bo’limidan Excel dasturini topib kiramiz</vt:lpstr>
      <vt:lpstr>2-usul: пуск+r buyrug’iga excel deb yozib ok qilamiz</vt:lpstr>
      <vt:lpstr>3-usul: sichqonchani o’ng tugmasini bosib саздать dan excelga kiramiz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Exsel dasturiga kirish va sodda amallar bajarish</dc:title>
  <dc:creator>асер</dc:creator>
  <cp:lastModifiedBy>асер</cp:lastModifiedBy>
  <cp:revision>1</cp:revision>
  <dcterms:created xsi:type="dcterms:W3CDTF">2023-08-07T16:17:04Z</dcterms:created>
  <dcterms:modified xsi:type="dcterms:W3CDTF">2023-08-07T16:20:43Z</dcterms:modified>
</cp:coreProperties>
</file>