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Dengiz</a:t>
            </a:r>
            <a:r>
              <a:rPr lang="en-US" dirty="0" smtClean="0"/>
              <a:t> </a:t>
            </a:r>
            <a:r>
              <a:rPr lang="en-US" smtClean="0"/>
              <a:t>uslubi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930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Zargarlik\AppData\Local\Microsoft\Windows\INetCache\Content.Word\photo_2023-07-31_11-48-04.jpg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2275152" y="2674938"/>
            <a:ext cx="4601633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Dengiz</a:t>
            </a:r>
            <a:r>
              <a:rPr lang="en-US" dirty="0" smtClean="0"/>
              <a:t> </a:t>
            </a:r>
            <a:r>
              <a:rPr lang="en-US" dirty="0" err="1" smtClean="0"/>
              <a:t>uslubidagi</a:t>
            </a:r>
            <a:r>
              <a:rPr lang="en-US" dirty="0" smtClean="0"/>
              <a:t> </a:t>
            </a:r>
            <a:r>
              <a:rPr lang="en-US" dirty="0" err="1" smtClean="0"/>
              <a:t>pardalarniong</a:t>
            </a:r>
            <a:r>
              <a:rPr lang="en-US" dirty="0" smtClean="0"/>
              <a:t> </a:t>
            </a:r>
            <a:r>
              <a:rPr lang="en-US" dirty="0" err="1" smtClean="0"/>
              <a:t>xonaning</a:t>
            </a:r>
            <a:r>
              <a:rPr lang="en-US" dirty="0" smtClean="0"/>
              <a:t> </a:t>
            </a:r>
            <a:r>
              <a:rPr lang="en-US" dirty="0" err="1" smtClean="0"/>
              <a:t>uchdan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qismidagi</a:t>
            </a:r>
            <a:r>
              <a:rPr lang="en-US" dirty="0" smtClean="0"/>
              <a:t> </a:t>
            </a:r>
            <a:r>
              <a:rPr lang="en-US" dirty="0" err="1" smtClean="0"/>
              <a:t>bezak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063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 descr="C:\Users\Zargarlik\AppData\Local\Microsoft\Windows\INetCache\Content.Word\photo_2023-07-31_11-48-08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31840" y="2674938"/>
            <a:ext cx="3096344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Dengiz</a:t>
            </a:r>
            <a:r>
              <a:rPr lang="en-US" dirty="0" smtClean="0"/>
              <a:t> </a:t>
            </a:r>
            <a:r>
              <a:rPr lang="en-US" dirty="0" err="1" smtClean="0"/>
              <a:t>uslubi</a:t>
            </a:r>
            <a:r>
              <a:rPr lang="en-US" dirty="0" smtClean="0"/>
              <a:t> mini </a:t>
            </a:r>
            <a:r>
              <a:rPr lang="en-US" dirty="0" err="1" smtClean="0"/>
              <a:t>pardalarda</a:t>
            </a:r>
            <a:r>
              <a:rPr lang="en-US" dirty="0" smtClean="0"/>
              <a:t> </a:t>
            </a:r>
            <a:r>
              <a:rPr lang="en-US" dirty="0" err="1" smtClean="0"/>
              <a:t>ikki</a:t>
            </a:r>
            <a:r>
              <a:rPr lang="en-US" dirty="0" smtClean="0"/>
              <a:t> </a:t>
            </a:r>
            <a:r>
              <a:rPr lang="en-US" dirty="0" err="1" smtClean="0"/>
              <a:t>qavatli</a:t>
            </a:r>
            <a:r>
              <a:rPr lang="en-US" dirty="0" smtClean="0"/>
              <a:t> </a:t>
            </a:r>
            <a:r>
              <a:rPr lang="en-US" smtClean="0"/>
              <a:t>ko’rinishi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95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</TotalTime>
  <Words>17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Dengiz uslubi</vt:lpstr>
      <vt:lpstr>Dengiz uslubidagi pardalarniong xonaning uchdan bir qismidagi bezak</vt:lpstr>
      <vt:lpstr>Dengiz uslubi mini pardalarda ikki qavatli ko’rinishi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Zargarlik</dc:creator>
  <cp:lastModifiedBy>Zargarlik</cp:lastModifiedBy>
  <cp:revision>3</cp:revision>
  <dcterms:created xsi:type="dcterms:W3CDTF">2023-08-04T04:34:06Z</dcterms:created>
  <dcterms:modified xsi:type="dcterms:W3CDTF">2023-08-04T05:24:29Z</dcterms:modified>
</cp:coreProperties>
</file>