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Choyshablar</a:t>
            </a:r>
            <a:r>
              <a:rPr lang="en-US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026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Choyshablar</a:t>
            </a:r>
            <a:r>
              <a:rPr lang="en-US" dirty="0" smtClean="0"/>
              <a:t> </a:t>
            </a:r>
            <a:r>
              <a:rPr lang="en-US" dirty="0" err="1" smtClean="0"/>
              <a:t>bantofka</a:t>
            </a:r>
            <a:r>
              <a:rPr lang="en-US" dirty="0" smtClean="0"/>
              <a:t> </a:t>
            </a:r>
            <a:r>
              <a:rPr lang="en-US" dirty="0" err="1" smtClean="0"/>
              <a:t>ko’rinishda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708920"/>
            <a:ext cx="511256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48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photo_2023-07-28_15-38-2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5657" y="2674938"/>
            <a:ext cx="4752528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Choyshablar</a:t>
            </a:r>
            <a:r>
              <a:rPr lang="en-US" dirty="0" smtClean="0"/>
              <a:t> </a:t>
            </a:r>
            <a:r>
              <a:rPr lang="en-US" dirty="0" err="1" smtClean="0"/>
              <a:t>chimga</a:t>
            </a:r>
            <a:r>
              <a:rPr lang="en-US" dirty="0" smtClean="0"/>
              <a:t> </a:t>
            </a:r>
            <a:r>
              <a:rPr lang="en-US" dirty="0" err="1" smtClean="0"/>
              <a:t>taxlanishi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096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photo_2023-07-28_15-35-17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31840" y="2708920"/>
            <a:ext cx="3096344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Choyshablar</a:t>
            </a:r>
            <a:r>
              <a:rPr lang="en-US" dirty="0" smtClean="0"/>
              <a:t> </a:t>
            </a:r>
            <a:r>
              <a:rPr lang="en-US" dirty="0" err="1" smtClean="0"/>
              <a:t>erkin</a:t>
            </a:r>
            <a:r>
              <a:rPr lang="en-US" dirty="0" smtClean="0"/>
              <a:t> </a:t>
            </a:r>
            <a:r>
              <a:rPr lang="en-US" dirty="0" err="1" smtClean="0"/>
              <a:t>taxlamda</a:t>
            </a:r>
            <a:r>
              <a:rPr lang="en-US" dirty="0" smtClean="0"/>
              <a:t> </a:t>
            </a:r>
            <a:r>
              <a:rPr lang="en-US" dirty="0" err="1" smtClean="0"/>
              <a:t>krujivalar</a:t>
            </a:r>
            <a:r>
              <a:rPr lang="en-US" dirty="0" smtClean="0"/>
              <a:t> </a:t>
            </a:r>
            <a:r>
              <a:rPr lang="en-US" dirty="0" err="1" smtClean="0"/>
              <a:t>ko’rinishida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67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photo_2023-07-28_15-38-26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7824" y="2674938"/>
            <a:ext cx="3096344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Choyshablar</a:t>
            </a:r>
            <a:r>
              <a:rPr lang="en-US" dirty="0" smtClean="0"/>
              <a:t> </a:t>
            </a:r>
            <a:r>
              <a:rPr lang="en-US" dirty="0" err="1" smtClean="0"/>
              <a:t>usti</a:t>
            </a:r>
            <a:r>
              <a:rPr lang="en-US" dirty="0" smtClean="0"/>
              <a:t> </a:t>
            </a:r>
            <a:r>
              <a:rPr lang="en-US" dirty="0" err="1" smtClean="0"/>
              <a:t>qismida</a:t>
            </a:r>
            <a:r>
              <a:rPr lang="en-US" dirty="0" err="1" smtClean="0"/>
              <a:t>gi</a:t>
            </a:r>
            <a:r>
              <a:rPr lang="en-US" dirty="0" smtClean="0"/>
              <a:t> </a:t>
            </a:r>
            <a:r>
              <a:rPr lang="en-US" smtClean="0"/>
              <a:t>bezaklar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482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</TotalTime>
  <Words>16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Choyshablar </vt:lpstr>
      <vt:lpstr>Choyshablar bantofka ko’rinishda</vt:lpstr>
      <vt:lpstr>Choyshablar chimga taxlanishi</vt:lpstr>
      <vt:lpstr>Choyshablar erkin taxlamda krujivalar ko’rinishida</vt:lpstr>
      <vt:lpstr>Choyshablar usti qismidagi bezaklar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Zargarlik</dc:creator>
  <cp:lastModifiedBy>Zargarlik</cp:lastModifiedBy>
  <cp:revision>3</cp:revision>
  <dcterms:created xsi:type="dcterms:W3CDTF">2023-08-04T04:29:47Z</dcterms:created>
  <dcterms:modified xsi:type="dcterms:W3CDTF">2023-08-04T05:23:09Z</dcterms:modified>
</cp:coreProperties>
</file>