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2010552"/>
          </a:xfrm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Vafli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fasoni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2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6" b="29272"/>
          <a:stretch/>
        </p:blipFill>
        <p:spPr>
          <a:xfrm>
            <a:off x="2555776" y="2930468"/>
            <a:ext cx="3600400" cy="23536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Vafli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</a:t>
            </a:r>
            <a:r>
              <a:rPr lang="en-US" dirty="0" err="1" smtClean="0"/>
              <a:t>bontovkada</a:t>
            </a:r>
            <a:r>
              <a:rPr lang="en-US" dirty="0" smtClean="0"/>
              <a:t> 1/2,5 </a:t>
            </a:r>
            <a:r>
              <a:rPr lang="en-US" dirty="0" err="1" smtClean="0"/>
              <a:t>taxlamda</a:t>
            </a:r>
            <a:r>
              <a:rPr lang="en-US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31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Vafli</a:t>
            </a:r>
            <a:r>
              <a:rPr lang="en-US" dirty="0" smtClean="0"/>
              <a:t> </a:t>
            </a:r>
            <a:r>
              <a:rPr lang="en-US" dirty="0" err="1" smtClean="0"/>
              <a:t>fasoni</a:t>
            </a:r>
            <a:r>
              <a:rPr lang="en-US" dirty="0" smtClean="0"/>
              <a:t> mini </a:t>
            </a:r>
            <a:r>
              <a:rPr lang="en-US" dirty="0" err="1" smtClean="0"/>
              <a:t>pardalarda</a:t>
            </a:r>
            <a:r>
              <a:rPr lang="en-US" dirty="0" smtClean="0"/>
              <a:t>(</a:t>
            </a:r>
            <a:r>
              <a:rPr lang="en-US" dirty="0" err="1" smtClean="0"/>
              <a:t>yupqa</a:t>
            </a:r>
            <a:r>
              <a:rPr lang="en-US" dirty="0" smtClean="0"/>
              <a:t> </a:t>
            </a:r>
            <a:r>
              <a:rPr lang="en-US" dirty="0" err="1" smtClean="0"/>
              <a:t>gazlamada</a:t>
            </a:r>
            <a:r>
              <a:rPr lang="en-US" dirty="0" smtClean="0"/>
              <a:t>)</a:t>
            </a:r>
            <a:endParaRPr lang="ru-RU" dirty="0"/>
          </a:p>
        </p:txBody>
      </p:sp>
      <p:pic>
        <p:nvPicPr>
          <p:cNvPr id="1026" name="Picture 2" descr="C:\Users\Zargarlik\Downloads\Telegram Desktop\photo_2023-08-07_11-46-4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962" y="2674939"/>
            <a:ext cx="4752309" cy="29070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7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13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Vafli fasoni</vt:lpstr>
      <vt:lpstr>Vafli fasoni bontovkada 1/2,5 taxlamda </vt:lpstr>
      <vt:lpstr>Vafli fasoni mini pardalarda(yupqa gazlamada)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Vafli fasoni</dc:title>
  <dc:creator>Zargarlik</dc:creator>
  <cp:lastModifiedBy>Zargarlik</cp:lastModifiedBy>
  <cp:revision>4</cp:revision>
  <dcterms:created xsi:type="dcterms:W3CDTF">2023-08-07T07:28:55Z</dcterms:created>
  <dcterms:modified xsi:type="dcterms:W3CDTF">2023-08-07T07:43:15Z</dcterms:modified>
</cp:coreProperties>
</file>