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Stakanchik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29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Stakanchik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truba</a:t>
            </a:r>
            <a:r>
              <a:rPr lang="en-US" dirty="0" smtClean="0"/>
              <a:t> </a:t>
            </a:r>
            <a:r>
              <a:rPr lang="en-US" dirty="0" err="1" smtClean="0"/>
              <a:t>karnizlarda</a:t>
            </a:r>
            <a:r>
              <a:rPr lang="en-US" dirty="0" smtClean="0"/>
              <a:t> (</a:t>
            </a:r>
            <a:r>
              <a:rPr lang="en-US" dirty="0" err="1" smtClean="0"/>
              <a:t>aksasuarlar,lentalarda</a:t>
            </a:r>
            <a:r>
              <a:rPr lang="en-US" dirty="0" smtClean="0"/>
              <a:t> ) 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176463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32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Stakanchik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lampirkent</a:t>
            </a:r>
            <a:r>
              <a:rPr lang="en-US" dirty="0" smtClean="0"/>
              <a:t> </a:t>
            </a:r>
            <a:r>
              <a:rPr lang="en-US" dirty="0" err="1" smtClean="0"/>
              <a:t>ko’rinishda</a:t>
            </a:r>
            <a:r>
              <a:rPr lang="en-US" dirty="0" smtClean="0"/>
              <a:t> mini </a:t>
            </a:r>
            <a:r>
              <a:rPr lang="en-US" dirty="0" err="1" smtClean="0"/>
              <a:t>pardalar</a:t>
            </a:r>
            <a:r>
              <a:rPr lang="en-US" dirty="0" smtClean="0"/>
              <a:t> (</a:t>
            </a:r>
            <a:r>
              <a:rPr lang="en-US" dirty="0" err="1" smtClean="0"/>
              <a:t>patalochniy</a:t>
            </a:r>
            <a:r>
              <a:rPr lang="en-US" dirty="0" smtClean="0"/>
              <a:t> </a:t>
            </a:r>
            <a:r>
              <a:rPr lang="en-US" dirty="0" err="1" smtClean="0"/>
              <a:t>karniz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215" r="25226"/>
          <a:stretch/>
        </p:blipFill>
        <p:spPr bwMode="auto">
          <a:xfrm>
            <a:off x="1592580" y="2132856"/>
            <a:ext cx="5958840" cy="396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345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Stakanchik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erkin</a:t>
            </a:r>
            <a:r>
              <a:rPr lang="en-US" dirty="0" smtClean="0"/>
              <a:t> </a:t>
            </a:r>
            <a:r>
              <a:rPr lang="en-US" dirty="0" err="1" smtClean="0"/>
              <a:t>taxlamlarda</a:t>
            </a:r>
            <a:r>
              <a:rPr lang="en-US" dirty="0" smtClean="0"/>
              <a:t> (</a:t>
            </a:r>
            <a:r>
              <a:rPr lang="en-US" dirty="0" err="1" smtClean="0"/>
              <a:t>gazlama</a:t>
            </a:r>
            <a:r>
              <a:rPr lang="en-US" dirty="0" smtClean="0"/>
              <a:t> </a:t>
            </a:r>
            <a:r>
              <a:rPr lang="en-US" dirty="0" err="1" smtClean="0"/>
              <a:t>gullarini</a:t>
            </a:r>
            <a:r>
              <a:rPr lang="en-US" dirty="0" smtClean="0"/>
              <a:t> </a:t>
            </a:r>
            <a:r>
              <a:rPr lang="en-US" dirty="0" err="1" smtClean="0"/>
              <a:t>taxlashda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3312368" cy="339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42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885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Stakanchik</a:t>
            </a:r>
            <a:r>
              <a:rPr lang="en-US" dirty="0" smtClean="0"/>
              <a:t> </a:t>
            </a:r>
            <a:r>
              <a:rPr lang="en-US" dirty="0" err="1" smtClean="0"/>
              <a:t>fasoni</a:t>
            </a:r>
            <a:r>
              <a:rPr lang="en-US" dirty="0" smtClean="0"/>
              <a:t> </a:t>
            </a:r>
            <a:r>
              <a:rPr lang="en-US" dirty="0" err="1" smtClean="0"/>
              <a:t>taxlam</a:t>
            </a:r>
            <a:r>
              <a:rPr lang="en-US" dirty="0" smtClean="0"/>
              <a:t> </a:t>
            </a:r>
            <a:r>
              <a:rPr lang="en-US" dirty="0" err="1" smtClean="0"/>
              <a:t>ko’rinishida</a:t>
            </a:r>
            <a:r>
              <a:rPr lang="en-US" dirty="0" smtClean="0"/>
              <a:t>(</a:t>
            </a:r>
            <a:r>
              <a:rPr lang="en-US" dirty="0" err="1" smtClean="0"/>
              <a:t>tugma</a:t>
            </a:r>
            <a:r>
              <a:rPr lang="en-US" dirty="0" smtClean="0"/>
              <a:t> </a:t>
            </a:r>
            <a:r>
              <a:rPr lang="en-US" dirty="0" err="1" smtClean="0"/>
              <a:t>bezaklar</a:t>
            </a:r>
            <a:r>
              <a:rPr lang="en-US" smtClean="0"/>
              <a:t>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64277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9730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33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Stakanchik</vt:lpstr>
      <vt:lpstr>Stakanchik fasoni truba karnizlarda (aksasuarlar,lentalarda ) </vt:lpstr>
      <vt:lpstr>Stakanchik fasoni lampirkent ko’rinishda mini pardalar (patalochniy karniz)</vt:lpstr>
      <vt:lpstr>Stakanchik fasoni erkin taxlamlarda (gazlama gullarini taxlashda)</vt:lpstr>
      <vt:lpstr>Stakanchik fasoni taxlam ko’rinishida(tugma bezaklar)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Zargarlik</dc:creator>
  <cp:lastModifiedBy>Zargarlik</cp:lastModifiedBy>
  <cp:revision>5</cp:revision>
  <dcterms:created xsi:type="dcterms:W3CDTF">2023-08-04T04:57:52Z</dcterms:created>
  <dcterms:modified xsi:type="dcterms:W3CDTF">2023-08-04T06:13:55Z</dcterms:modified>
</cp:coreProperties>
</file>