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Parter</a:t>
            </a:r>
            <a:r>
              <a:rPr lang="en-US" dirty="0" smtClean="0"/>
              <a:t> </a:t>
            </a:r>
            <a:r>
              <a:rPr lang="en-US" dirty="0" err="1" smtClean="0"/>
              <a:t>kachele</a:t>
            </a:r>
            <a:r>
              <a:rPr lang="en-US" dirty="0" smtClean="0"/>
              <a:t> </a:t>
            </a:r>
            <a:r>
              <a:rPr lang="en-US" dirty="0" err="1" smtClean="0"/>
              <a:t>ochiq</a:t>
            </a:r>
            <a:r>
              <a:rPr lang="en-US" dirty="0" smtClean="0"/>
              <a:t> </a:t>
            </a:r>
            <a:r>
              <a:rPr lang="en-US" dirty="0" err="1" smtClean="0"/>
              <a:t>turdagi</a:t>
            </a:r>
            <a:r>
              <a:rPr lang="en-US" dirty="0" smtClean="0"/>
              <a:t> </a:t>
            </a:r>
            <a:r>
              <a:rPr lang="en-US" dirty="0" err="1" smtClean="0"/>
              <a:t>fason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7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206" y="2674939"/>
            <a:ext cx="2656930" cy="2986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852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357" y="2674939"/>
            <a:ext cx="3161804" cy="2914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447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2450" b="4143"/>
          <a:stretch/>
        </p:blipFill>
        <p:spPr bwMode="auto">
          <a:xfrm>
            <a:off x="3740304" y="2674939"/>
            <a:ext cx="1551776" cy="2914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81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4893"/>
          <a:stretch/>
        </p:blipFill>
        <p:spPr bwMode="auto">
          <a:xfrm>
            <a:off x="3755241" y="2674939"/>
            <a:ext cx="1464831" cy="30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2457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Parter kachele ochiq turdagi fason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Parter kachele ochiq turdagi fason</dc:title>
  <dc:creator>Zargarlik</dc:creator>
  <cp:lastModifiedBy>Zargarlik</cp:lastModifiedBy>
  <cp:revision>1</cp:revision>
  <dcterms:created xsi:type="dcterms:W3CDTF">2023-08-07T09:06:38Z</dcterms:created>
  <dcterms:modified xsi:type="dcterms:W3CDTF">2023-08-07T09:09:29Z</dcterms:modified>
</cp:coreProperties>
</file>