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-13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`</a:t>
            </a:r>
            <a:r>
              <a:rPr lang="en-US" dirty="0" err="1" smtClean="0"/>
              <a:t>Portel</a:t>
            </a:r>
            <a:r>
              <a:rPr lang="en-US" dirty="0" smtClean="0"/>
              <a:t> </a:t>
            </a:r>
            <a:r>
              <a:rPr lang="en-US" smtClean="0"/>
              <a:t>kocheli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4854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Portel</a:t>
            </a:r>
            <a:r>
              <a:rPr lang="en-US" dirty="0" smtClean="0"/>
              <a:t> </a:t>
            </a:r>
            <a:r>
              <a:rPr lang="en-US" dirty="0" err="1" smtClean="0"/>
              <a:t>kocheli</a:t>
            </a:r>
            <a:r>
              <a:rPr lang="en-US" dirty="0" smtClean="0"/>
              <a:t> 1,5 </a:t>
            </a:r>
            <a:r>
              <a:rPr lang="en-US" dirty="0" err="1" smtClean="0"/>
              <a:t>metr</a:t>
            </a:r>
            <a:r>
              <a:rPr lang="en-US" dirty="0" smtClean="0"/>
              <a:t> </a:t>
            </a:r>
            <a:r>
              <a:rPr lang="en-US" dirty="0" err="1" smtClean="0"/>
              <a:t>taxlamda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mayda</a:t>
            </a:r>
            <a:r>
              <a:rPr lang="en-US" dirty="0" smtClean="0"/>
              <a:t> </a:t>
            </a:r>
            <a:r>
              <a:rPr lang="en-US" dirty="0" err="1" smtClean="0"/>
              <a:t>chimda</a:t>
            </a:r>
            <a:r>
              <a:rPr lang="en-US" dirty="0" smtClean="0"/>
              <a:t>)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3" y="2492896"/>
            <a:ext cx="3461930" cy="30243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727637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 bwMode="auto">
          <a:xfrm>
            <a:off x="2915816" y="2708920"/>
            <a:ext cx="3168352" cy="34512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Partel</a:t>
            </a:r>
            <a:r>
              <a:rPr lang="en-US" dirty="0" smtClean="0"/>
              <a:t> </a:t>
            </a:r>
            <a:r>
              <a:rPr lang="en-US" dirty="0" err="1" smtClean="0"/>
              <a:t>kocheli</a:t>
            </a:r>
            <a:r>
              <a:rPr lang="en-US" dirty="0" smtClean="0"/>
              <a:t> </a:t>
            </a:r>
            <a:r>
              <a:rPr lang="en-US" dirty="0" err="1" smtClean="0"/>
              <a:t>baket</a:t>
            </a:r>
            <a:r>
              <a:rPr lang="en-US" dirty="0" smtClean="0"/>
              <a:t> </a:t>
            </a:r>
            <a:r>
              <a:rPr lang="en-US" dirty="0" err="1" smtClean="0"/>
              <a:t>karnezda</a:t>
            </a:r>
            <a:r>
              <a:rPr lang="en-US" dirty="0" smtClean="0"/>
              <a:t> </a:t>
            </a:r>
            <a:r>
              <a:rPr lang="en-US" dirty="0" err="1" smtClean="0"/>
              <a:t>eshiklarda</a:t>
            </a:r>
            <a:r>
              <a:rPr lang="en-US" dirty="0" smtClean="0"/>
              <a:t> (70 </a:t>
            </a:r>
            <a:r>
              <a:rPr lang="en-US" dirty="0" err="1" smtClean="0"/>
              <a:t>sm</a:t>
            </a:r>
            <a:r>
              <a:rPr lang="en-US" dirty="0" smtClean="0"/>
              <a:t> </a:t>
            </a:r>
            <a:r>
              <a:rPr lang="en-US" dirty="0" err="1" smtClean="0"/>
              <a:t>qo’shilganda</a:t>
            </a:r>
            <a:r>
              <a:rPr lang="en-US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0136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 bwMode="auto">
          <a:xfrm>
            <a:off x="2843808" y="2780928"/>
            <a:ext cx="3057413" cy="33334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Parter</a:t>
            </a:r>
            <a:r>
              <a:rPr lang="en-US" dirty="0" smtClean="0"/>
              <a:t> </a:t>
            </a:r>
            <a:r>
              <a:rPr lang="en-US" dirty="0" err="1" smtClean="0"/>
              <a:t>kocheli</a:t>
            </a:r>
            <a:r>
              <a:rPr lang="en-US" dirty="0" smtClean="0"/>
              <a:t> mini </a:t>
            </a:r>
            <a:r>
              <a:rPr lang="en-US" dirty="0" err="1" smtClean="0"/>
              <a:t>ko’rinishda</a:t>
            </a:r>
            <a:r>
              <a:rPr lang="en-US" dirty="0" smtClean="0"/>
              <a:t> (lion </a:t>
            </a:r>
            <a:r>
              <a:rPr lang="en-US" dirty="0" err="1" smtClean="0"/>
              <a:t>gazlama</a:t>
            </a:r>
            <a:r>
              <a:rPr lang="en-US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8586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2348" y="2674938"/>
            <a:ext cx="4107242" cy="34512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Poretel</a:t>
            </a:r>
            <a:r>
              <a:rPr lang="en-US" dirty="0" smtClean="0"/>
              <a:t> </a:t>
            </a:r>
            <a:r>
              <a:rPr lang="en-US" dirty="0" err="1" smtClean="0"/>
              <a:t>kocheli</a:t>
            </a:r>
            <a:r>
              <a:rPr lang="en-US" dirty="0" smtClean="0"/>
              <a:t> </a:t>
            </a:r>
            <a:r>
              <a:rPr lang="en-US" dirty="0" err="1" smtClean="0"/>
              <a:t>kofe</a:t>
            </a:r>
            <a:r>
              <a:rPr lang="en-US" dirty="0" smtClean="0"/>
              <a:t> </a:t>
            </a:r>
            <a:r>
              <a:rPr lang="en-US" dirty="0" err="1" smtClean="0"/>
              <a:t>uslubida</a:t>
            </a:r>
            <a:r>
              <a:rPr lang="en-US" dirty="0" smtClean="0"/>
              <a:t> </a:t>
            </a:r>
            <a:r>
              <a:rPr lang="en-US" dirty="0" err="1" smtClean="0"/>
              <a:t>yonbosh</a:t>
            </a:r>
            <a:r>
              <a:rPr lang="en-US" dirty="0" smtClean="0"/>
              <a:t> </a:t>
            </a:r>
            <a:r>
              <a:rPr lang="en-US" dirty="0" err="1" smtClean="0"/>
              <a:t>ko’rinishda</a:t>
            </a:r>
            <a:r>
              <a:rPr lang="en-US" dirty="0" smtClean="0"/>
              <a:t> ( mini </a:t>
            </a:r>
            <a:r>
              <a:rPr lang="en-US" dirty="0" err="1" smtClean="0"/>
              <a:t>pardalar</a:t>
            </a:r>
            <a:r>
              <a:rPr lang="en-US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8667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</TotalTime>
  <Words>40</Words>
  <Application>Microsoft Office PowerPoint</Application>
  <PresentationFormat>Экран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Волна</vt:lpstr>
      <vt:lpstr>`Portel kocheli</vt:lpstr>
      <vt:lpstr>Portel kocheli 1,5 metr taxlamda (mayda chimda)</vt:lpstr>
      <vt:lpstr>Partel kocheli baket karnezda eshiklarda (70 sm qo’shilganda)</vt:lpstr>
      <vt:lpstr>Parter kocheli mini ko’rinishda (lion gazlama)</vt:lpstr>
      <vt:lpstr>Poretel kocheli kofe uslubida yonbosh ko’rinishda ( mini pardalar)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Zargarlik</dc:creator>
  <cp:lastModifiedBy>Zargarlik</cp:lastModifiedBy>
  <cp:revision>3</cp:revision>
  <dcterms:created xsi:type="dcterms:W3CDTF">2023-08-04T04:52:37Z</dcterms:created>
  <dcterms:modified xsi:type="dcterms:W3CDTF">2023-08-04T05:48:54Z</dcterms:modified>
</cp:coreProperties>
</file>