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Ochiq</a:t>
            </a:r>
            <a:r>
              <a:rPr lang="en-US" dirty="0" smtClean="0"/>
              <a:t> </a:t>
            </a:r>
            <a:r>
              <a:rPr lang="en-US" dirty="0" err="1" smtClean="0"/>
              <a:t>kachele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5756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Yupqa</a:t>
            </a:r>
            <a:r>
              <a:rPr lang="en-US" dirty="0" smtClean="0"/>
              <a:t> </a:t>
            </a:r>
            <a:r>
              <a:rPr lang="en-US" dirty="0" err="1" smtClean="0"/>
              <a:t>gazlamalarda</a:t>
            </a:r>
            <a:r>
              <a:rPr lang="en-US" dirty="0" smtClean="0"/>
              <a:t>, </a:t>
            </a:r>
            <a:r>
              <a:rPr lang="en-US" dirty="0" err="1" smtClean="0"/>
              <a:t>truba</a:t>
            </a:r>
            <a:r>
              <a:rPr lang="en-US" dirty="0" smtClean="0"/>
              <a:t> </a:t>
            </a:r>
            <a:r>
              <a:rPr lang="en-US" dirty="0" err="1" smtClean="0"/>
              <a:t>kornizlarga</a:t>
            </a:r>
            <a:r>
              <a:rPr lang="en-US" dirty="0" smtClean="0"/>
              <a:t> </a:t>
            </a:r>
            <a:r>
              <a:rPr lang="en-US" dirty="0" err="1" smtClean="0"/>
              <a:t>ochiq</a:t>
            </a:r>
            <a:r>
              <a:rPr lang="en-US" dirty="0" smtClean="0"/>
              <a:t> </a:t>
            </a:r>
            <a:r>
              <a:rPr lang="en-US" dirty="0" err="1" smtClean="0"/>
              <a:t>kachelelar</a:t>
            </a:r>
            <a:endParaRPr lang="ru-RU" dirty="0"/>
          </a:p>
        </p:txBody>
      </p:sp>
      <p:pic>
        <p:nvPicPr>
          <p:cNvPr id="4" name="Объект 3" descr="C:\Users\Zargarlik\Downloads\Telegram Desktop\photo_2023-08-08_16-37-03.jpg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39"/>
          <a:stretch/>
        </p:blipFill>
        <p:spPr bwMode="auto">
          <a:xfrm>
            <a:off x="1763688" y="2276872"/>
            <a:ext cx="4320481" cy="33123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02207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ikki</a:t>
            </a:r>
            <a:r>
              <a:rPr lang="en-US" dirty="0" smtClean="0"/>
              <a:t> </a:t>
            </a:r>
            <a:r>
              <a:rPr lang="en-US" dirty="0" err="1" smtClean="0"/>
              <a:t>xil</a:t>
            </a:r>
            <a:r>
              <a:rPr lang="en-US" dirty="0" smtClean="0"/>
              <a:t> </a:t>
            </a:r>
            <a:r>
              <a:rPr lang="en-US" dirty="0" err="1" smtClean="0"/>
              <a:t>turdagi</a:t>
            </a:r>
            <a:r>
              <a:rPr lang="en-US" dirty="0" smtClean="0"/>
              <a:t> </a:t>
            </a:r>
            <a:r>
              <a:rPr lang="en-US" dirty="0" err="1" smtClean="0"/>
              <a:t>ochiq</a:t>
            </a:r>
            <a:r>
              <a:rPr lang="en-US" dirty="0" smtClean="0"/>
              <a:t> </a:t>
            </a:r>
            <a:r>
              <a:rPr lang="en-US" dirty="0" err="1" smtClean="0"/>
              <a:t>kachelelar</a:t>
            </a:r>
            <a:endParaRPr lang="ru-RU" dirty="0"/>
          </a:p>
        </p:txBody>
      </p:sp>
      <p:pic>
        <p:nvPicPr>
          <p:cNvPr id="4" name="Объект 3" descr="C:\Users\Zargarlik\Downloads\Telegram Desktop\photo_2023-08-08_16-34-15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11" r="32778"/>
          <a:stretch/>
        </p:blipFill>
        <p:spPr bwMode="auto">
          <a:xfrm>
            <a:off x="1619672" y="2492896"/>
            <a:ext cx="4752528" cy="32403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59593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Kengaygan</a:t>
            </a:r>
            <a:r>
              <a:rPr lang="en-US" dirty="0" smtClean="0"/>
              <a:t> </a:t>
            </a:r>
            <a:r>
              <a:rPr lang="en-US" dirty="0" err="1" smtClean="0"/>
              <a:t>ochiq</a:t>
            </a:r>
            <a:r>
              <a:rPr lang="en-US" dirty="0" smtClean="0"/>
              <a:t> </a:t>
            </a:r>
            <a:r>
              <a:rPr lang="en-US" dirty="0" err="1" smtClean="0"/>
              <a:t>kachele</a:t>
            </a:r>
            <a:endParaRPr lang="ru-RU" dirty="0"/>
          </a:p>
        </p:txBody>
      </p:sp>
      <p:pic>
        <p:nvPicPr>
          <p:cNvPr id="4" name="Объект 3" descr="C:\Users\Zargarlik\Downloads\Telegram Desktop\photo_2023-08-08_16-39-36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9" t="4451" r="5172" b="39575"/>
          <a:stretch/>
        </p:blipFill>
        <p:spPr bwMode="auto">
          <a:xfrm>
            <a:off x="1835696" y="2276872"/>
            <a:ext cx="4680520" cy="38492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66983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Kombinirovanni</a:t>
            </a:r>
            <a:r>
              <a:rPr lang="en-US" dirty="0" smtClean="0"/>
              <a:t> </a:t>
            </a:r>
            <a:r>
              <a:rPr lang="en-US" dirty="0" err="1" smtClean="0"/>
              <a:t>ochiq</a:t>
            </a:r>
            <a:r>
              <a:rPr lang="en-US" dirty="0" smtClean="0"/>
              <a:t> </a:t>
            </a:r>
            <a:r>
              <a:rPr lang="en-US" dirty="0" err="1" smtClean="0"/>
              <a:t>kachelelar</a:t>
            </a:r>
            <a:endParaRPr lang="ru-RU" dirty="0"/>
          </a:p>
        </p:txBody>
      </p:sp>
      <p:pic>
        <p:nvPicPr>
          <p:cNvPr id="4" name="Объект 3" descr="C:\Users\Zargarlik\Downloads\Telegram Desktop\photo_2023-08-08_16-39-29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07" t="4678" r="6207" b="39349"/>
          <a:stretch/>
        </p:blipFill>
        <p:spPr bwMode="auto">
          <a:xfrm>
            <a:off x="2051720" y="2420888"/>
            <a:ext cx="4248472" cy="33123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64044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Ikki</a:t>
            </a:r>
            <a:r>
              <a:rPr lang="en-US" dirty="0" smtClean="0"/>
              <a:t> </a:t>
            </a:r>
            <a:r>
              <a:rPr lang="en-US" dirty="0" err="1" smtClean="0"/>
              <a:t>xil</a:t>
            </a:r>
            <a:r>
              <a:rPr lang="en-US" dirty="0" smtClean="0"/>
              <a:t> </a:t>
            </a:r>
            <a:r>
              <a:rPr lang="en-US" dirty="0" err="1" smtClean="0"/>
              <a:t>gazlamadan</a:t>
            </a:r>
            <a:r>
              <a:rPr lang="en-US" dirty="0" smtClean="0"/>
              <a:t> </a:t>
            </a:r>
            <a:r>
              <a:rPr lang="en-US" dirty="0" err="1" smtClean="0"/>
              <a:t>tikilgan</a:t>
            </a:r>
            <a:r>
              <a:rPr lang="en-US" dirty="0" smtClean="0"/>
              <a:t> </a:t>
            </a:r>
            <a:r>
              <a:rPr lang="en-US" dirty="0" err="1" smtClean="0"/>
              <a:t>ochiq</a:t>
            </a:r>
            <a:r>
              <a:rPr lang="en-US" dirty="0" smtClean="0"/>
              <a:t> </a:t>
            </a:r>
            <a:r>
              <a:rPr lang="en-US" dirty="0" err="1" smtClean="0"/>
              <a:t>kachele</a:t>
            </a:r>
            <a:r>
              <a:rPr lang="en-US" dirty="0" smtClean="0"/>
              <a:t> </a:t>
            </a:r>
            <a:r>
              <a:rPr lang="en-US" dirty="0" err="1" smtClean="0"/>
              <a:t>truba</a:t>
            </a:r>
            <a:r>
              <a:rPr lang="en-US" dirty="0" smtClean="0"/>
              <a:t> </a:t>
            </a:r>
            <a:r>
              <a:rPr lang="en-US" smtClean="0"/>
              <a:t>kornizlarda</a:t>
            </a:r>
            <a:endParaRPr lang="ru-RU"/>
          </a:p>
        </p:txBody>
      </p:sp>
      <p:pic>
        <p:nvPicPr>
          <p:cNvPr id="1026" name="Picture 2" descr="C:\Users\Zargarlik\Downloads\Telegram Desktop\photo_2023-08-08_16-53-38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65" t="6191" r="31966" b="5839"/>
          <a:stretch/>
        </p:blipFill>
        <p:spPr bwMode="auto">
          <a:xfrm>
            <a:off x="1979712" y="2348880"/>
            <a:ext cx="4896544" cy="37028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2377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</TotalTime>
  <Words>28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Ochiq kachele</vt:lpstr>
      <vt:lpstr>Yupqa gazlamalarda, truba kornizlarga ochiq kachelelar</vt:lpstr>
      <vt:lpstr>ikki xil turdagi ochiq kachelelar</vt:lpstr>
      <vt:lpstr>Kengaygan ochiq kachele</vt:lpstr>
      <vt:lpstr>Kombinirovanni ochiq kachelelar</vt:lpstr>
      <vt:lpstr>Ikki xil gazlamadan tikilgan ochiq kachele truba kornizlarda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Ochiq kachele</dc:title>
  <dc:creator>Zargarlik</dc:creator>
  <cp:lastModifiedBy>Zargarlik</cp:lastModifiedBy>
  <cp:revision>3</cp:revision>
  <dcterms:created xsi:type="dcterms:W3CDTF">2023-08-08T11:45:37Z</dcterms:created>
  <dcterms:modified xsi:type="dcterms:W3CDTF">2023-08-08T11:55:16Z</dcterms:modified>
</cp:coreProperties>
</file>