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Lo’locha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996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Lo’lachalar</a:t>
            </a:r>
            <a:r>
              <a:rPr lang="en-US" dirty="0" smtClean="0"/>
              <a:t> </a:t>
            </a:r>
            <a:r>
              <a:rPr lang="en-US" dirty="0" err="1" smtClean="0"/>
              <a:t>hashamdor</a:t>
            </a:r>
            <a:r>
              <a:rPr lang="en-US" dirty="0" smtClean="0"/>
              <a:t> </a:t>
            </a:r>
            <a:r>
              <a:rPr lang="en-US" dirty="0" err="1" smtClean="0"/>
              <a:t>ko’rinishda</a:t>
            </a:r>
            <a:endParaRPr lang="ru-RU" dirty="0"/>
          </a:p>
        </p:txBody>
      </p:sp>
      <p:pic>
        <p:nvPicPr>
          <p:cNvPr id="4" name="Рисунок 3" descr="C:\Users\Zargarlik\Downloads\Telegram Desktop\photo_2023-08-03_15-09-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204864"/>
            <a:ext cx="5940425" cy="3279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201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Zargarlik\Downloads\Telegram Desktop\photo_2023-08-03_15-09-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2674938"/>
            <a:ext cx="4176463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Lo’lachalar</a:t>
            </a:r>
            <a:r>
              <a:rPr lang="en-US" dirty="0" smtClean="0"/>
              <a:t> </a:t>
            </a:r>
            <a:r>
              <a:rPr lang="en-US" dirty="0" err="1" smtClean="0"/>
              <a:t>kofe</a:t>
            </a:r>
            <a:r>
              <a:rPr lang="en-US" dirty="0" smtClean="0"/>
              <a:t> </a:t>
            </a:r>
            <a:r>
              <a:rPr lang="en-US" dirty="0" err="1" smtClean="0"/>
              <a:t>uslubida</a:t>
            </a:r>
            <a:r>
              <a:rPr lang="en-US" dirty="0" smtClean="0"/>
              <a:t> </a:t>
            </a:r>
            <a:r>
              <a:rPr lang="en-US" dirty="0" err="1" smtClean="0"/>
              <a:t>shoxona</a:t>
            </a:r>
            <a:r>
              <a:rPr lang="en-US" dirty="0" smtClean="0"/>
              <a:t> </a:t>
            </a:r>
            <a:r>
              <a:rPr lang="en-US" dirty="0" err="1" smtClean="0"/>
              <a:t>ko’rinish</a:t>
            </a:r>
            <a:r>
              <a:rPr lang="en-US" dirty="0" smtClean="0"/>
              <a:t> (</a:t>
            </a:r>
            <a:r>
              <a:rPr lang="en-US" dirty="0" err="1" smtClean="0"/>
              <a:t>ismlar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84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Zargarlik\Downloads\Telegram Desktop\photo_2023-08-03_14-48-0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2817" y="2674938"/>
            <a:ext cx="5386304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Lo’locha</a:t>
            </a:r>
            <a:r>
              <a:rPr lang="en-US" dirty="0" smtClean="0"/>
              <a:t> </a:t>
            </a:r>
            <a:r>
              <a:rPr lang="en-US" dirty="0" err="1" smtClean="0"/>
              <a:t>aplikatsiya</a:t>
            </a:r>
            <a:r>
              <a:rPr lang="en-US" dirty="0" smtClean="0"/>
              <a:t> </a:t>
            </a:r>
            <a:r>
              <a:rPr lang="en-US" dirty="0" err="1" smtClean="0"/>
              <a:t>ko’rinishda</a:t>
            </a:r>
            <a:r>
              <a:rPr lang="en-US" dirty="0" smtClean="0"/>
              <a:t> (</a:t>
            </a:r>
            <a:r>
              <a:rPr lang="en-US" dirty="0" err="1" smtClean="0"/>
              <a:t>bubumlar</a:t>
            </a:r>
            <a:r>
              <a:rPr lang="en-US" dirty="0" smtClean="0"/>
              <a:t>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8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8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Lo’lachalar</a:t>
            </a:r>
            <a:r>
              <a:rPr lang="en-US" dirty="0" smtClean="0"/>
              <a:t> </a:t>
            </a:r>
            <a:r>
              <a:rPr lang="en-US" dirty="0" err="1" smtClean="0"/>
              <a:t>arqonlar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bezatilganda</a:t>
            </a:r>
            <a:r>
              <a:rPr lang="en-US" dirty="0" smtClean="0"/>
              <a:t> (</a:t>
            </a:r>
            <a:r>
              <a:rPr lang="en-US" dirty="0" err="1" smtClean="0"/>
              <a:t>bubumlar</a:t>
            </a:r>
            <a:r>
              <a:rPr lang="en-US" dirty="0" smtClean="0"/>
              <a:t>, </a:t>
            </a:r>
            <a:r>
              <a:rPr lang="en-US" dirty="0" err="1" smtClean="0"/>
              <a:t>tugmlar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turli</a:t>
            </a:r>
            <a:r>
              <a:rPr lang="en-US" dirty="0" smtClean="0"/>
              <a:t> </a:t>
            </a:r>
            <a:r>
              <a:rPr lang="en-US" dirty="0" err="1" smtClean="0"/>
              <a:t>xil</a:t>
            </a:r>
            <a:r>
              <a:rPr lang="en-US" dirty="0" smtClean="0"/>
              <a:t> </a:t>
            </a:r>
            <a:r>
              <a:rPr lang="en-US" dirty="0" err="1" smtClean="0"/>
              <a:t>gazlamalar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arqonlar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Рисунок 3" descr="C:\Users\Zargarlik\Downloads\Telegram Desktop\photo_2023-08-03_14-57-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99" y="2276872"/>
            <a:ext cx="5927725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57373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Lo’lachalar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</a:t>
            </a:r>
            <a:r>
              <a:rPr lang="en-US" dirty="0" err="1" smtClean="0"/>
              <a:t>usl</a:t>
            </a:r>
            <a:endParaRPr lang="ru-RU" dirty="0"/>
          </a:p>
        </p:txBody>
      </p:sp>
      <p:pic>
        <p:nvPicPr>
          <p:cNvPr id="4" name="Рисунок 3" descr="C:\Users\Zargarlik\Downloads\Telegram Desktop\photo_2023-08-03_14-57-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92" y="1720532"/>
            <a:ext cx="5936615" cy="3416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942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Lo’lachalar</a:t>
            </a:r>
            <a:r>
              <a:rPr lang="en-US" dirty="0" smtClean="0"/>
              <a:t> </a:t>
            </a:r>
            <a:r>
              <a:rPr lang="en-US" dirty="0" err="1" smtClean="0"/>
              <a:t>kofe</a:t>
            </a:r>
            <a:r>
              <a:rPr lang="en-US" dirty="0" smtClean="0"/>
              <a:t> </a:t>
            </a:r>
            <a:r>
              <a:rPr lang="en-US" dirty="0" err="1" smtClean="0"/>
              <a:t>uslubida</a:t>
            </a:r>
            <a:endParaRPr lang="ru-RU" dirty="0"/>
          </a:p>
        </p:txBody>
      </p:sp>
      <p:pic>
        <p:nvPicPr>
          <p:cNvPr id="4" name="Рисунок 3" descr="C:\Users\Zargarlik\Downloads\Telegram Desktop\photo_2023-08-03_15-09-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65" y="1734502"/>
            <a:ext cx="5233670" cy="3388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5764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Lo’lachalar</a:t>
            </a:r>
            <a:r>
              <a:rPr lang="en-US" dirty="0" smtClean="0"/>
              <a:t> </a:t>
            </a:r>
            <a:r>
              <a:rPr lang="en-US" dirty="0" err="1" smtClean="0"/>
              <a:t>kampinerli</a:t>
            </a:r>
            <a:r>
              <a:rPr lang="en-US" dirty="0" smtClean="0"/>
              <a:t> </a:t>
            </a:r>
            <a:r>
              <a:rPr lang="en-US" dirty="0" err="1" smtClean="0"/>
              <a:t>ko’rinishda</a:t>
            </a:r>
            <a:endParaRPr lang="ru-RU" dirty="0"/>
          </a:p>
        </p:txBody>
      </p:sp>
      <p:pic>
        <p:nvPicPr>
          <p:cNvPr id="4" name="Рисунок 3" descr="C:\Users\Zargarlik\Downloads\Telegram Desktop\photo_2023-08-03_15-09-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83765"/>
            <a:ext cx="5943600" cy="2490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435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Zargarlik\Downloads\Telegram Desktop\photo_2023-08-03_15-09-3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4269" y="2674938"/>
            <a:ext cx="4943399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Lo’lachalar</a:t>
            </a:r>
            <a:r>
              <a:rPr lang="en-US" dirty="0" smtClean="0"/>
              <a:t> </a:t>
            </a:r>
            <a:r>
              <a:rPr lang="en-US" dirty="0" err="1" smtClean="0"/>
              <a:t>ipakli</a:t>
            </a:r>
            <a:r>
              <a:rPr lang="en-US" dirty="0" smtClean="0"/>
              <a:t> (</a:t>
            </a:r>
            <a:r>
              <a:rPr lang="en-US" dirty="0" err="1" smtClean="0"/>
              <a:t>yumshoq</a:t>
            </a:r>
            <a:r>
              <a:rPr lang="en-US" dirty="0" smtClean="0"/>
              <a:t> lion)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10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Lo’lachalar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</a:t>
            </a:r>
            <a:r>
              <a:rPr lang="en-US" dirty="0" err="1" smtClean="0"/>
              <a:t>ko’rinishda</a:t>
            </a:r>
            <a:r>
              <a:rPr lang="en-US" dirty="0" smtClean="0"/>
              <a:t> (</a:t>
            </a:r>
            <a:r>
              <a:rPr lang="en-US" dirty="0" err="1" smtClean="0"/>
              <a:t>broj,bubum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4" name="Рисунок 3" descr="C:\Users\Zargarlik\Downloads\Telegram Desktop\photo_2023-08-03_15-09-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52" y="1679257"/>
            <a:ext cx="5941695" cy="3499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1112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</TotalTime>
  <Words>54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Lo’locha</vt:lpstr>
      <vt:lpstr>Lo’locha aplikatsiya ko’rinishda (bubumlar )</vt:lpstr>
      <vt:lpstr>Презентация PowerPoint</vt:lpstr>
      <vt:lpstr>Lo’lachalar arqonlar bilan bezatilganda (bubumlar, tugmlar, turli xil gazlamalar va arqonlar)</vt:lpstr>
      <vt:lpstr>Lo’lachalar klasik usl</vt:lpstr>
      <vt:lpstr>Lo’lachalar kofe uslubida</vt:lpstr>
      <vt:lpstr>Lo’lachalar kampinerli ko’rinishda</vt:lpstr>
      <vt:lpstr>Lo’lachalar ipakli (yumshoq lion)</vt:lpstr>
      <vt:lpstr>Lo’lachalar klasik ko’rinishda (broj,bubum)</vt:lpstr>
      <vt:lpstr>Lo’lachalar hashamdor ko’rinishda</vt:lpstr>
      <vt:lpstr>Lo’lachalar kofe uslubida shoxona ko’rinish (ismlar)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Zargarlik</dc:creator>
  <cp:lastModifiedBy>Zargarlik</cp:lastModifiedBy>
  <cp:revision>3</cp:revision>
  <dcterms:created xsi:type="dcterms:W3CDTF">2023-08-04T04:49:26Z</dcterms:created>
  <dcterms:modified xsi:type="dcterms:W3CDTF">2023-08-04T05:43:08Z</dcterms:modified>
</cp:coreProperties>
</file>