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1" r:id="rId8"/>
    <p:sldId id="262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Korniz</a:t>
            </a:r>
            <a:r>
              <a:rPr lang="en-US" dirty="0" smtClean="0"/>
              <a:t> </a:t>
            </a:r>
            <a:r>
              <a:rPr lang="en-US" dirty="0" err="1" smtClean="0"/>
              <a:t>turlari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52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/>
              <a:t>Mexanik</a:t>
            </a:r>
            <a:r>
              <a:rPr lang="en-US" sz="2800" b="1" dirty="0"/>
              <a:t> </a:t>
            </a:r>
            <a:r>
              <a:rPr lang="en-US" sz="2800" b="1" dirty="0" err="1"/>
              <a:t>karnizlar</a:t>
            </a:r>
            <a:r>
              <a:rPr lang="en-US" sz="2800" b="1" dirty="0"/>
              <a:t> </a:t>
            </a:r>
            <a:r>
              <a:rPr lang="en-US" sz="2800" b="1" dirty="0" smtClean="0"/>
              <a:t>:</a:t>
            </a:r>
            <a:br>
              <a:rPr lang="en-US" sz="2800" b="1" dirty="0" smtClean="0"/>
            </a:br>
            <a:r>
              <a:rPr lang="en-US" sz="2800" b="1" dirty="0" err="1" smtClean="0"/>
              <a:t>Ikki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qatorli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qolda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boshqariladigan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mexanik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kornizlar</a:t>
            </a:r>
            <a:r>
              <a:rPr lang="en-US" sz="2800" b="1" dirty="0" smtClean="0"/>
              <a:t> </a:t>
            </a:r>
            <a:endParaRPr lang="ru-RU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86" y="2564904"/>
            <a:ext cx="4000610" cy="2351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663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err="1"/>
              <a:t>Mexanik</a:t>
            </a:r>
            <a:r>
              <a:rPr lang="en-US" sz="2400" b="1" dirty="0"/>
              <a:t> </a:t>
            </a:r>
            <a:r>
              <a:rPr lang="en-US" sz="2400" b="1" dirty="0" err="1"/>
              <a:t>karnizlar</a:t>
            </a:r>
            <a:r>
              <a:rPr lang="en-US" sz="2400" b="1" dirty="0"/>
              <a:t> </a:t>
            </a:r>
            <a:r>
              <a:rPr lang="en-US" sz="2400" b="1" dirty="0" smtClean="0"/>
              <a:t>:</a:t>
            </a:r>
            <a:br>
              <a:rPr lang="en-US" sz="2400" b="1" dirty="0" smtClean="0"/>
            </a:br>
            <a:r>
              <a:rPr lang="en-US" sz="2400" b="1" dirty="0" err="1" smtClean="0"/>
              <a:t>Bir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qatorli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qo`lda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boshqariladigan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mexanik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kornizlar</a:t>
            </a:r>
            <a:r>
              <a:rPr lang="en-US" sz="2400" b="1" dirty="0" smtClean="0"/>
              <a:t>. </a:t>
            </a:r>
            <a:endParaRPr lang="ru-RU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0928"/>
            <a:ext cx="3223796" cy="2107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077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Patalochni</a:t>
            </a:r>
            <a:r>
              <a:rPr lang="en-US" dirty="0" smtClean="0"/>
              <a:t> </a:t>
            </a:r>
            <a:r>
              <a:rPr lang="en-US" dirty="0" err="1" smtClean="0"/>
              <a:t>kornizlar</a:t>
            </a:r>
            <a:r>
              <a:rPr lang="en-US" dirty="0" smtClean="0"/>
              <a:t>: 2 </a:t>
            </a:r>
            <a:r>
              <a:rPr lang="en-US" dirty="0" err="1" smtClean="0"/>
              <a:t>qatorli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3 </a:t>
            </a:r>
            <a:r>
              <a:rPr lang="en-US" dirty="0" err="1" smtClean="0"/>
              <a:t>qatorli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98780"/>
            <a:ext cx="3491621" cy="2768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29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Truba</a:t>
            </a:r>
            <a:r>
              <a:rPr lang="en-US" sz="2800" dirty="0" smtClean="0"/>
              <a:t> </a:t>
            </a:r>
            <a:r>
              <a:rPr lang="en-US" sz="2800" dirty="0" err="1" smtClean="0"/>
              <a:t>kornizlar</a:t>
            </a:r>
            <a:r>
              <a:rPr lang="en-US" sz="2800" dirty="0" smtClean="0"/>
              <a:t>: </a:t>
            </a:r>
            <a:r>
              <a:rPr lang="en-US" sz="2800" dirty="0" err="1" smtClean="0"/>
              <a:t>Kovinni</a:t>
            </a:r>
            <a:r>
              <a:rPr lang="en-US" sz="2800" dirty="0" smtClean="0"/>
              <a:t> </a:t>
            </a:r>
            <a:r>
              <a:rPr lang="en-US" sz="2800" dirty="0" err="1" smtClean="0"/>
              <a:t>bir</a:t>
            </a:r>
            <a:r>
              <a:rPr lang="en-US" sz="2800" dirty="0" smtClean="0"/>
              <a:t> </a:t>
            </a:r>
            <a:r>
              <a:rPr lang="en-US" sz="2800" dirty="0" err="1" smtClean="0"/>
              <a:t>qatorli</a:t>
            </a:r>
            <a:r>
              <a:rPr lang="en-US" sz="2800" dirty="0" smtClean="0"/>
              <a:t>, </a:t>
            </a:r>
            <a:r>
              <a:rPr lang="en-US" sz="2800" dirty="0" err="1" smtClean="0"/>
              <a:t>olmos</a:t>
            </a:r>
            <a:r>
              <a:rPr lang="en-US" sz="2800" dirty="0" smtClean="0"/>
              <a:t> </a:t>
            </a:r>
            <a:r>
              <a:rPr lang="en-US" sz="2800" dirty="0" err="1" smtClean="0"/>
              <a:t>qoshli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 err="1" smtClean="0"/>
              <a:t>Bir</a:t>
            </a:r>
            <a:r>
              <a:rPr lang="en-US" sz="2800" dirty="0" smtClean="0"/>
              <a:t> </a:t>
            </a:r>
            <a:r>
              <a:rPr lang="en-US" sz="2800" dirty="0" err="1" smtClean="0"/>
              <a:t>qatorli</a:t>
            </a:r>
            <a:r>
              <a:rPr lang="en-US" sz="2800" dirty="0" smtClean="0"/>
              <a:t> </a:t>
            </a:r>
            <a:r>
              <a:rPr lang="en-US" sz="2800" dirty="0" err="1" smtClean="0"/>
              <a:t>kulrang</a:t>
            </a:r>
            <a:r>
              <a:rPr lang="en-US" sz="2800" dirty="0" smtClean="0"/>
              <a:t> </a:t>
            </a:r>
            <a:r>
              <a:rPr lang="en-US" sz="2800" dirty="0" err="1" smtClean="0"/>
              <a:t>truba</a:t>
            </a:r>
            <a:r>
              <a:rPr lang="en-US" sz="2800" dirty="0" smtClean="0"/>
              <a:t> </a:t>
            </a:r>
            <a:r>
              <a:rPr lang="en-US" sz="2800" dirty="0" err="1" smtClean="0"/>
              <a:t>korniz</a:t>
            </a:r>
            <a:r>
              <a:rPr lang="en-US" sz="2800" dirty="0" smtClean="0"/>
              <a:t> </a:t>
            </a:r>
            <a:r>
              <a:rPr lang="en-US" sz="2800" dirty="0" err="1" smtClean="0"/>
              <a:t>klassikuslubdagi</a:t>
            </a:r>
            <a:r>
              <a:rPr lang="en-US" sz="2800" dirty="0" smtClean="0"/>
              <a:t> </a:t>
            </a:r>
            <a:r>
              <a:rPr lang="en-US" sz="2800" dirty="0" err="1" smtClean="0"/>
              <a:t>qopqoq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3338081" cy="2996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0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en-US" b="1" dirty="0" err="1"/>
              <a:t>Zashitka</a:t>
            </a:r>
            <a:r>
              <a:rPr lang="en-US" b="1" dirty="0"/>
              <a:t>  </a:t>
            </a:r>
            <a:r>
              <a:rPr lang="en-US" b="1" dirty="0" err="1"/>
              <a:t>karnizlar</a:t>
            </a:r>
            <a:r>
              <a:rPr lang="en-US" b="1" dirty="0"/>
              <a:t>: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qatorli</a:t>
            </a:r>
            <a:r>
              <a:rPr lang="en-US" b="1" dirty="0"/>
              <a:t> plasmas </a:t>
            </a:r>
            <a:r>
              <a:rPr lang="en-US" b="1" dirty="0" err="1"/>
              <a:t>kruchok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teimir</a:t>
            </a:r>
            <a:r>
              <a:rPr lang="en-US" b="1" dirty="0"/>
              <a:t> </a:t>
            </a:r>
            <a:r>
              <a:rPr lang="en-US" b="1" dirty="0" err="1"/>
              <a:t>ilgakli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68960"/>
            <a:ext cx="4044226" cy="1658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334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b="1" dirty="0" err="1"/>
              <a:t>Vanna</a:t>
            </a:r>
            <a:r>
              <a:rPr lang="en-US" sz="2800" b="1" dirty="0"/>
              <a:t> </a:t>
            </a:r>
            <a:r>
              <a:rPr lang="en-US" sz="2800" b="1" dirty="0" err="1"/>
              <a:t>karnizlar</a:t>
            </a:r>
            <a:r>
              <a:rPr lang="en-US" sz="2800" b="1" dirty="0" smtClean="0"/>
              <a:t>:</a:t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  <a:r>
              <a:rPr lang="en-US" sz="2800" b="1" dirty="0" err="1" smtClean="0"/>
              <a:t>Yarim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ko`rinishidagi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temir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korniz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temir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ilgakli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3457709" cy="1614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02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Vanna</a:t>
            </a:r>
            <a:r>
              <a:rPr lang="en-US" b="1" dirty="0"/>
              <a:t> </a:t>
            </a:r>
            <a:r>
              <a:rPr lang="en-US" b="1" dirty="0" err="1"/>
              <a:t>karnizlar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err="1" smtClean="0"/>
              <a:t>Burchak</a:t>
            </a:r>
            <a:r>
              <a:rPr lang="en-US" b="1" dirty="0" smtClean="0"/>
              <a:t> </a:t>
            </a:r>
            <a:r>
              <a:rPr lang="en-US" b="1" dirty="0" err="1" smtClean="0"/>
              <a:t>shaklidagi</a:t>
            </a:r>
            <a:r>
              <a:rPr lang="en-US" b="1" dirty="0" smtClean="0"/>
              <a:t> </a:t>
            </a:r>
            <a:r>
              <a:rPr lang="en-US" b="1" dirty="0" err="1" smtClean="0"/>
              <a:t>temir</a:t>
            </a:r>
            <a:r>
              <a:rPr lang="en-US" b="1" dirty="0" smtClean="0"/>
              <a:t> </a:t>
            </a:r>
            <a:r>
              <a:rPr lang="en-US" b="1" dirty="0" err="1" smtClean="0"/>
              <a:t>korniz</a:t>
            </a:r>
            <a:r>
              <a:rPr lang="en-US" b="1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0967"/>
            <a:ext cx="5040560" cy="152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017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Baget</a:t>
            </a:r>
            <a:r>
              <a:rPr lang="en-US" sz="2800" dirty="0" smtClean="0"/>
              <a:t> </a:t>
            </a:r>
            <a:r>
              <a:rPr lang="en-US" sz="2800" dirty="0" err="1" smtClean="0"/>
              <a:t>kornizlar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err="1" smtClean="0"/>
              <a:t>Hashamdor</a:t>
            </a:r>
            <a:r>
              <a:rPr lang="en-US" sz="2800" dirty="0" smtClean="0"/>
              <a:t> </a:t>
            </a:r>
            <a:r>
              <a:rPr lang="en-US" sz="2800" dirty="0" err="1" smtClean="0"/>
              <a:t>baget</a:t>
            </a:r>
            <a:r>
              <a:rPr lang="en-US" sz="2800" dirty="0" smtClean="0"/>
              <a:t> </a:t>
            </a:r>
            <a:r>
              <a:rPr lang="en-US" sz="2800" dirty="0" err="1" smtClean="0"/>
              <a:t>kornizlar</a:t>
            </a:r>
            <a:r>
              <a:rPr lang="en-US" sz="2800" dirty="0" smtClean="0"/>
              <a:t>. </a:t>
            </a:r>
            <a:r>
              <a:rPr lang="en-US" sz="2800" dirty="0" err="1" smtClean="0"/>
              <a:t>Chuqurligi</a:t>
            </a:r>
            <a:r>
              <a:rPr lang="en-US" sz="2800" dirty="0" smtClean="0"/>
              <a:t> 30-40 </a:t>
            </a:r>
            <a:r>
              <a:rPr lang="en-US" sz="2800" dirty="0" err="1" smtClean="0"/>
              <a:t>sm</a:t>
            </a:r>
            <a:endParaRPr lang="ru-RU" sz="2800" dirty="0"/>
          </a:p>
        </p:txBody>
      </p:sp>
      <p:pic>
        <p:nvPicPr>
          <p:cNvPr id="3076" name="Picture 4" descr="photo_2023-03-29_15-25-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9" b="41768"/>
          <a:stretch>
            <a:fillRect/>
          </a:stretch>
        </p:blipFill>
        <p:spPr bwMode="auto">
          <a:xfrm>
            <a:off x="1115615" y="2780928"/>
            <a:ext cx="6979205" cy="153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722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Baget</a:t>
            </a:r>
            <a:r>
              <a:rPr lang="en-US" sz="2800" dirty="0" smtClean="0"/>
              <a:t> </a:t>
            </a:r>
            <a:r>
              <a:rPr lang="en-US" sz="2800" dirty="0" err="1" smtClean="0"/>
              <a:t>kornizlar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err="1" smtClean="0"/>
              <a:t>Klassik</a:t>
            </a:r>
            <a:r>
              <a:rPr lang="en-US" sz="2800" dirty="0" smtClean="0"/>
              <a:t> </a:t>
            </a:r>
            <a:r>
              <a:rPr lang="en-US" sz="2800" dirty="0" err="1" smtClean="0"/>
              <a:t>uslubdagi</a:t>
            </a:r>
            <a:r>
              <a:rPr lang="en-US" sz="2800" dirty="0" smtClean="0"/>
              <a:t> </a:t>
            </a:r>
            <a:r>
              <a:rPr lang="en-US" sz="2800" dirty="0" err="1" smtClean="0"/>
              <a:t>haytek</a:t>
            </a:r>
            <a:r>
              <a:rPr lang="en-US" sz="2800" dirty="0" smtClean="0"/>
              <a:t> </a:t>
            </a:r>
            <a:r>
              <a:rPr lang="en-US" sz="2800" dirty="0" err="1" smtClean="0"/>
              <a:t>kornizlar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endParaRPr lang="ru-RU" sz="2800" dirty="0"/>
          </a:p>
        </p:txBody>
      </p:sp>
      <p:pic>
        <p:nvPicPr>
          <p:cNvPr id="3077" name="Picture 5" descr="photo_2023-04-05_12-24-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9" b="55647"/>
          <a:stretch>
            <a:fillRect/>
          </a:stretch>
        </p:blipFill>
        <p:spPr bwMode="auto">
          <a:xfrm>
            <a:off x="1846709" y="3068959"/>
            <a:ext cx="4525491" cy="1937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907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Baget</a:t>
            </a:r>
            <a:r>
              <a:rPr lang="en-US" dirty="0"/>
              <a:t> </a:t>
            </a:r>
            <a:r>
              <a:rPr lang="en-US" dirty="0" err="1" smtClean="0"/>
              <a:t>kornizlar</a:t>
            </a:r>
            <a:r>
              <a:rPr lang="en-US" dirty="0"/>
              <a:t> </a:t>
            </a:r>
            <a:r>
              <a:rPr lang="en-US" dirty="0" smtClean="0"/>
              <a:t>10-12 </a:t>
            </a:r>
            <a:r>
              <a:rPr lang="en-US" dirty="0" err="1" smtClean="0"/>
              <a:t>sm</a:t>
            </a:r>
            <a:r>
              <a:rPr lang="en-US" dirty="0" smtClean="0"/>
              <a:t> </a:t>
            </a:r>
            <a:r>
              <a:rPr lang="en-US" dirty="0" err="1" smtClean="0"/>
              <a:t>lik</a:t>
            </a:r>
            <a:r>
              <a:rPr lang="en-US" dirty="0" smtClean="0"/>
              <a:t>(</a:t>
            </a:r>
            <a:r>
              <a:rPr lang="en-US" dirty="0" err="1" smtClean="0"/>
              <a:t>bronza</a:t>
            </a:r>
            <a:r>
              <a:rPr lang="en-US" dirty="0" smtClean="0"/>
              <a:t>, </a:t>
            </a:r>
            <a:r>
              <a:rPr lang="en-US" dirty="0" err="1" smtClean="0"/>
              <a:t>qaymoq</a:t>
            </a:r>
            <a:r>
              <a:rPr lang="en-US" dirty="0" smtClean="0"/>
              <a:t>, </a:t>
            </a:r>
            <a:r>
              <a:rPr lang="en-US" dirty="0" err="1" smtClean="0"/>
              <a:t>tilla</a:t>
            </a:r>
            <a:r>
              <a:rPr lang="en-US" dirty="0" smtClean="0"/>
              <a:t> </a:t>
            </a:r>
            <a:r>
              <a:rPr lang="en-US" dirty="0" err="1" smtClean="0"/>
              <a:t>ranglarda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921" y="3376741"/>
            <a:ext cx="2638095" cy="2047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800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</TotalTime>
  <Words>50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Korniz turlari</vt:lpstr>
      <vt:lpstr>Patalochni kornizlar: 2 qatorli va 3 qatorli.</vt:lpstr>
      <vt:lpstr>Truba kornizlar: Kovinni bir qatorli, olmos qoshli. Bir qatorli kulrang truba korniz klassikuslubdagi qopqoq</vt:lpstr>
      <vt:lpstr> Zashitka  karnizlar: Bir qatorli plasmas kruchok va teimir ilgakli</vt:lpstr>
      <vt:lpstr>Vanna karnizlar:  Yarim oy ko`rinishidagi temir korniz, temir ilgakli.</vt:lpstr>
      <vt:lpstr>Vanna karnizlar: Burchak shaklidagi temir korniz.</vt:lpstr>
      <vt:lpstr>Baget kornizlar: Hashamdor baget kornizlar. Chuqurligi 30-40 sm</vt:lpstr>
      <vt:lpstr>Baget kornizlar: Klassik uslubdagi haytek kornizlar. </vt:lpstr>
      <vt:lpstr>Baget kornizlar 10-12 sm lik(bronza, qaymoq, tilla ranglarda)</vt:lpstr>
      <vt:lpstr>Mexanik karnizlar : Ikki qatorli qolda boshqariladigan mexanik kornizlar </vt:lpstr>
      <vt:lpstr>Mexanik karnizlar : Bir qatorli  qo`lda boshqariladigan mexanik kornizlar.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Kornizlar</dc:title>
  <dc:creator>Zargarlik</dc:creator>
  <cp:lastModifiedBy>Zargarlik</cp:lastModifiedBy>
  <cp:revision>8</cp:revision>
  <dcterms:created xsi:type="dcterms:W3CDTF">2023-08-08T10:20:03Z</dcterms:created>
  <dcterms:modified xsi:type="dcterms:W3CDTF">2023-08-08T10:52:44Z</dcterms:modified>
</cp:coreProperties>
</file>