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384" y="-16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Kayma</a:t>
            </a:r>
            <a:r>
              <a:rPr lang="en-US" dirty="0" smtClean="0"/>
              <a:t> </a:t>
            </a:r>
            <a:r>
              <a:rPr lang="en-US" dirty="0" err="1" smtClean="0"/>
              <a:t>kuliska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102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275856" y="2924944"/>
            <a:ext cx="2880320" cy="3096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Kayma</a:t>
            </a:r>
            <a:r>
              <a:rPr lang="en-US" dirty="0" smtClean="0"/>
              <a:t> </a:t>
            </a:r>
            <a:r>
              <a:rPr lang="en-US" dirty="0" err="1" smtClean="0"/>
              <a:t>kuliska</a:t>
            </a:r>
            <a:r>
              <a:rPr lang="en-US" dirty="0" smtClean="0"/>
              <a:t> </a:t>
            </a:r>
            <a:r>
              <a:rPr lang="en-US" dirty="0" err="1" smtClean="0"/>
              <a:t>fasoni</a:t>
            </a:r>
            <a:r>
              <a:rPr lang="en-US" dirty="0" smtClean="0"/>
              <a:t> </a:t>
            </a:r>
            <a:r>
              <a:rPr lang="en-US" dirty="0" err="1" smtClean="0"/>
              <a:t>yumshoq</a:t>
            </a:r>
            <a:r>
              <a:rPr lang="en-US" dirty="0" smtClean="0"/>
              <a:t> </a:t>
            </a:r>
            <a:r>
              <a:rPr lang="en-US" dirty="0" err="1" smtClean="0"/>
              <a:t>gazlamalarda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4936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147407"/>
            <a:ext cx="3600400" cy="2657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Kayma</a:t>
            </a:r>
            <a:r>
              <a:rPr lang="en-US" dirty="0" smtClean="0"/>
              <a:t> </a:t>
            </a:r>
            <a:r>
              <a:rPr lang="en-US" dirty="0" err="1" smtClean="0"/>
              <a:t>kuliska</a:t>
            </a:r>
            <a:r>
              <a:rPr lang="en-US" dirty="0" smtClean="0"/>
              <a:t> </a:t>
            </a:r>
            <a:r>
              <a:rPr lang="en-US" dirty="0" err="1" smtClean="0"/>
              <a:t>fasonining</a:t>
            </a:r>
            <a:r>
              <a:rPr lang="en-US" dirty="0" smtClean="0"/>
              <a:t> </a:t>
            </a:r>
            <a:r>
              <a:rPr lang="en-US" dirty="0" err="1" smtClean="0"/>
              <a:t>bantik</a:t>
            </a:r>
            <a:r>
              <a:rPr lang="en-US" dirty="0" smtClean="0"/>
              <a:t> </a:t>
            </a:r>
            <a:r>
              <a:rPr lang="en-US" dirty="0" err="1" smtClean="0"/>
              <a:t>ko’rinishi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2101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139094"/>
            <a:ext cx="3600399" cy="2522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Kayma</a:t>
            </a:r>
            <a:r>
              <a:rPr lang="en-US" dirty="0" smtClean="0"/>
              <a:t> </a:t>
            </a:r>
            <a:r>
              <a:rPr lang="en-US" dirty="0" err="1" smtClean="0"/>
              <a:t>kuliska</a:t>
            </a:r>
            <a:r>
              <a:rPr lang="en-US" dirty="0" smtClean="0"/>
              <a:t> </a:t>
            </a:r>
            <a:r>
              <a:rPr lang="en-US" dirty="0" err="1" smtClean="0"/>
              <a:t>fasoning</a:t>
            </a:r>
            <a:r>
              <a:rPr lang="en-US" dirty="0" smtClean="0"/>
              <a:t> </a:t>
            </a:r>
            <a:r>
              <a:rPr lang="en-US" dirty="0" err="1" smtClean="0"/>
              <a:t>kapalak</a:t>
            </a:r>
            <a:r>
              <a:rPr lang="en-US" dirty="0" smtClean="0"/>
              <a:t> </a:t>
            </a:r>
            <a:r>
              <a:rPr lang="en-US" dirty="0" err="1" smtClean="0"/>
              <a:t>ko’rinishida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0450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Kayma</a:t>
            </a:r>
            <a:r>
              <a:rPr lang="en-US" dirty="0" smtClean="0"/>
              <a:t> </a:t>
            </a:r>
            <a:r>
              <a:rPr lang="en-US" dirty="0" err="1" smtClean="0"/>
              <a:t>kuliska</a:t>
            </a:r>
            <a:r>
              <a:rPr lang="en-US" dirty="0" smtClean="0"/>
              <a:t> </a:t>
            </a:r>
            <a:r>
              <a:rPr lang="en-US" dirty="0" err="1" smtClean="0"/>
              <a:t>fasoni</a:t>
            </a:r>
            <a:r>
              <a:rPr lang="en-US" dirty="0" smtClean="0"/>
              <a:t> </a:t>
            </a:r>
            <a:r>
              <a:rPr lang="en-US" dirty="0" err="1" smtClean="0"/>
              <a:t>bantik</a:t>
            </a:r>
            <a:r>
              <a:rPr lang="en-US" dirty="0" smtClean="0"/>
              <a:t> </a:t>
            </a:r>
            <a:r>
              <a:rPr lang="en-US" dirty="0" err="1" smtClean="0"/>
              <a:t>taxlamda</a:t>
            </a:r>
            <a:r>
              <a:rPr lang="en-US" dirty="0" smtClean="0"/>
              <a:t> </a:t>
            </a:r>
            <a:r>
              <a:rPr lang="en-US" dirty="0" err="1" smtClean="0"/>
              <a:t>kalta</a:t>
            </a:r>
            <a:r>
              <a:rPr lang="en-US" dirty="0" smtClean="0"/>
              <a:t> </a:t>
            </a:r>
            <a:r>
              <a:rPr lang="en-US" dirty="0" err="1" smtClean="0"/>
              <a:t>fasonda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08920"/>
            <a:ext cx="5904656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0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Kayma</a:t>
            </a:r>
            <a:r>
              <a:rPr lang="en-US" dirty="0" smtClean="0"/>
              <a:t> </a:t>
            </a:r>
            <a:r>
              <a:rPr lang="en-US" dirty="0" err="1" smtClean="0"/>
              <a:t>kuliska</a:t>
            </a:r>
            <a:r>
              <a:rPr lang="en-US" dirty="0" smtClean="0"/>
              <a:t> </a:t>
            </a:r>
            <a:r>
              <a:rPr lang="en-US" dirty="0" err="1" smtClean="0"/>
              <a:t>fasoni</a:t>
            </a:r>
            <a:r>
              <a:rPr lang="en-US" dirty="0" smtClean="0"/>
              <a:t> </a:t>
            </a:r>
            <a:r>
              <a:rPr lang="en-US" dirty="0" err="1" smtClean="0"/>
              <a:t>yupqa</a:t>
            </a:r>
            <a:r>
              <a:rPr lang="en-US" dirty="0" smtClean="0"/>
              <a:t>	</a:t>
            </a:r>
            <a:r>
              <a:rPr lang="en-US" dirty="0" err="1" smtClean="0"/>
              <a:t>gazlamalarda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684076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9657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</TotalTime>
  <Words>28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Kayma kuliska</vt:lpstr>
      <vt:lpstr>Kayma kuliska fasoni yumshoq gazlamalarda</vt:lpstr>
      <vt:lpstr>Kayma kuliska fasonining bantik ko’rinishi</vt:lpstr>
      <vt:lpstr>Kayma kuliska fasoning kapalak ko’rinishida</vt:lpstr>
      <vt:lpstr>Kayma kuliska fasoni bantik taxlamda kalta fasonda</vt:lpstr>
      <vt:lpstr>Kayma kuliska fasoni yupqa gazlamalarda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Zargarlik</dc:creator>
  <cp:lastModifiedBy>Zargarlik</cp:lastModifiedBy>
  <cp:revision>7</cp:revision>
  <dcterms:created xsi:type="dcterms:W3CDTF">2023-08-04T04:42:15Z</dcterms:created>
  <dcterms:modified xsi:type="dcterms:W3CDTF">2023-08-07T07:16:25Z</dcterms:modified>
</cp:coreProperties>
</file>