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roperovka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30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3" r="17610"/>
          <a:stretch/>
        </p:blipFill>
        <p:spPr bwMode="auto">
          <a:xfrm>
            <a:off x="3090040" y="2708920"/>
            <a:ext cx="2561897" cy="30840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Droperovkali</a:t>
            </a:r>
            <a:r>
              <a:rPr lang="en-US" dirty="0" smtClean="0"/>
              <a:t> porter </a:t>
            </a:r>
            <a:r>
              <a:rPr lang="en-US" dirty="0" err="1" smtClean="0"/>
              <a:t>yumshoq</a:t>
            </a:r>
            <a:r>
              <a:rPr lang="en-US" dirty="0" smtClean="0"/>
              <a:t> </a:t>
            </a:r>
            <a:r>
              <a:rPr lang="en-US" dirty="0" err="1" smtClean="0"/>
              <a:t>gazlamalarda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15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" t="30757" r="2285" b="35896"/>
          <a:stretch/>
        </p:blipFill>
        <p:spPr>
          <a:xfrm>
            <a:off x="2342218" y="2996952"/>
            <a:ext cx="3626716" cy="27435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Kengaygan</a:t>
            </a:r>
            <a:r>
              <a:rPr lang="en-US" dirty="0" smtClean="0"/>
              <a:t> </a:t>
            </a:r>
            <a:r>
              <a:rPr lang="en-US" dirty="0" err="1" smtClean="0"/>
              <a:t>drapirovka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56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4" t="20706" r="-744" b="24705"/>
          <a:stretch/>
        </p:blipFill>
        <p:spPr>
          <a:xfrm>
            <a:off x="2699792" y="2420888"/>
            <a:ext cx="2812383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Drapirovkali</a:t>
            </a:r>
            <a:r>
              <a:rPr lang="en-US" dirty="0" smtClean="0"/>
              <a:t>  porter </a:t>
            </a:r>
            <a:r>
              <a:rPr lang="en-US" dirty="0" err="1" smtClean="0"/>
              <a:t>po`l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xil</a:t>
            </a:r>
            <a:r>
              <a:rPr lang="en-US" dirty="0" smtClean="0"/>
              <a:t> </a:t>
            </a:r>
            <a:r>
              <a:rPr lang="en-US" dirty="0" err="1" smtClean="0"/>
              <a:t>o`lchamdagi</a:t>
            </a:r>
            <a:r>
              <a:rPr lang="en-US" dirty="0" smtClean="0"/>
              <a:t> </a:t>
            </a:r>
            <a:r>
              <a:rPr lang="en-US" dirty="0" err="1" smtClean="0"/>
              <a:t>fasoni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816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AppData\Local\Microsoft\Windows\INetCache\Content.Word\photo_2023-07-31_12-19-58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8" t="20965" r="11022" b="21341"/>
          <a:stretch/>
        </p:blipFill>
        <p:spPr bwMode="auto">
          <a:xfrm>
            <a:off x="2483768" y="3068960"/>
            <a:ext cx="3675857" cy="26087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Droperovkali</a:t>
            </a:r>
            <a:r>
              <a:rPr lang="en-US" dirty="0" smtClean="0"/>
              <a:t> </a:t>
            </a:r>
            <a:r>
              <a:rPr lang="en-US" dirty="0" err="1" smtClean="0"/>
              <a:t>parter</a:t>
            </a:r>
            <a:r>
              <a:rPr lang="en-US" dirty="0" smtClean="0"/>
              <a:t> </a:t>
            </a:r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35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AppData\Local\Microsoft\Windows\INetCache\Content.Word\photo_2023-07-31_12-20-0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2674938"/>
            <a:ext cx="3673797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Droperovkali</a:t>
            </a:r>
            <a:r>
              <a:rPr lang="en-US" dirty="0" smtClean="0"/>
              <a:t> </a:t>
            </a:r>
            <a:r>
              <a:rPr lang="en-US" dirty="0" err="1" smtClean="0"/>
              <a:t>parterlarning</a:t>
            </a:r>
            <a:r>
              <a:rPr lang="en-US" dirty="0" smtClean="0"/>
              <a:t> </a:t>
            </a:r>
            <a:r>
              <a:rPr lang="en-US" dirty="0" err="1" smtClean="0"/>
              <a:t>ketma</a:t>
            </a:r>
            <a:r>
              <a:rPr lang="en-US" dirty="0" smtClean="0"/>
              <a:t> </a:t>
            </a:r>
            <a:r>
              <a:rPr lang="en-US" dirty="0" err="1" smtClean="0"/>
              <a:t>ketlikda</a:t>
            </a:r>
            <a:r>
              <a:rPr lang="en-US" dirty="0" smtClean="0"/>
              <a:t> </a:t>
            </a:r>
            <a:r>
              <a:rPr lang="en-US" dirty="0" err="1" smtClean="0"/>
              <a:t>o’rnatilishi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AppData\Local\Microsoft\Windows\INetCache\Content.Word\photo_2023-07-31_12-20-0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9138" y="2674938"/>
            <a:ext cx="5433662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Droperovkali</a:t>
            </a:r>
            <a:r>
              <a:rPr lang="en-US" dirty="0" smtClean="0"/>
              <a:t> </a:t>
            </a:r>
            <a:r>
              <a:rPr lang="en-US" dirty="0" err="1" smtClean="0"/>
              <a:t>parter</a:t>
            </a:r>
            <a:r>
              <a:rPr lang="en-US" dirty="0" smtClean="0"/>
              <a:t> </a:t>
            </a:r>
            <a:r>
              <a:rPr lang="en-US" dirty="0" err="1" smtClean="0"/>
              <a:t>o’rta</a:t>
            </a:r>
            <a:r>
              <a:rPr lang="en-US" dirty="0" smtClean="0"/>
              <a:t> </a:t>
            </a:r>
            <a:r>
              <a:rPr lang="en-US" dirty="0" err="1" smtClean="0"/>
              <a:t>markazdagi</a:t>
            </a:r>
            <a:r>
              <a:rPr lang="en-US" dirty="0" smtClean="0"/>
              <a:t> </a:t>
            </a:r>
            <a:r>
              <a:rPr lang="en-US" smtClean="0"/>
              <a:t>ko’rinishi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290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29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Droperovka</vt:lpstr>
      <vt:lpstr>Droperovkali porter yumshoq gazlamalarda</vt:lpstr>
      <vt:lpstr>Kengaygan drapirovka</vt:lpstr>
      <vt:lpstr>Drapirovkali  porter po`l bilan bir xil o`lchamdagi fasoni</vt:lpstr>
      <vt:lpstr>Droperovkali parter ochiq ko’rinishda</vt:lpstr>
      <vt:lpstr>Droperovkali parterlarning ketma ketlikda o’rnatilishi</vt:lpstr>
      <vt:lpstr>Droperovkali parter o’rta markazdagi ko’rinishi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Zargarlik</dc:creator>
  <cp:lastModifiedBy>Zargarlik</cp:lastModifiedBy>
  <cp:revision>6</cp:revision>
  <dcterms:created xsi:type="dcterms:W3CDTF">2023-08-04T04:38:15Z</dcterms:created>
  <dcterms:modified xsi:type="dcterms:W3CDTF">2023-08-04T10:20:56Z</dcterms:modified>
</cp:coreProperties>
</file>