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Dasturxonlar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61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Zargarlik\Downloads\Telegram Desktop\photo_2023-08-08_17-04-3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438" y="2891790"/>
            <a:ext cx="2261062" cy="301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39182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Zargarlik\Downloads\Telegram Desktop\photo_2023-08-08_17-06-2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9" b="20870"/>
          <a:stretch/>
        </p:blipFill>
        <p:spPr bwMode="auto">
          <a:xfrm>
            <a:off x="1106025" y="2674938"/>
            <a:ext cx="6939887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698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Zargarlik\Downloads\Telegram Desktop\photo_2023-08-08_17-48-1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21" y="2674938"/>
            <a:ext cx="4878695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8959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Zargarlik\Downloads\Telegram Desktop\photo_2023-08-08_17-49-4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38" y="2674938"/>
            <a:ext cx="4329062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014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Zargarlik\Downloads\Telegram Desktop\photo_2023-08-08_17-50-1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423" y="2674938"/>
            <a:ext cx="3705092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1568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Zargarlik\Downloads\Telegram Desktop\photo_2023-08-08_17-50-2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55" y="2674938"/>
            <a:ext cx="3513028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0312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Dasturxonlar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Dasturxonlar</dc:title>
  <dc:creator>Zargarlik</dc:creator>
  <cp:lastModifiedBy>Zargarlik</cp:lastModifiedBy>
  <cp:revision>1</cp:revision>
  <dcterms:created xsi:type="dcterms:W3CDTF">2023-08-08T12:54:49Z</dcterms:created>
  <dcterms:modified xsi:type="dcterms:W3CDTF">2023-08-08T12:57:11Z</dcterms:modified>
</cp:coreProperties>
</file>