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Bontovka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6428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9410" r="10155"/>
          <a:stretch/>
        </p:blipFill>
        <p:spPr>
          <a:xfrm>
            <a:off x="1568668" y="2724874"/>
            <a:ext cx="5959365" cy="3351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98027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9792" y="2674939"/>
            <a:ext cx="3170386" cy="3058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92125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0356" y="2674939"/>
            <a:ext cx="3451225" cy="3058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81880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9752" y="2674939"/>
            <a:ext cx="3353609" cy="29143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29494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7824" y="2674939"/>
            <a:ext cx="2882354" cy="31303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075912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1</Words>
  <Application>Microsoft Office PowerPoint</Application>
  <PresentationFormat>Экран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Волна</vt:lpstr>
      <vt:lpstr>Bontovka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Bontovka</dc:title>
  <dc:creator>Zargarlik</dc:creator>
  <cp:lastModifiedBy>Zargarlik</cp:lastModifiedBy>
  <cp:revision>2</cp:revision>
  <dcterms:created xsi:type="dcterms:W3CDTF">2023-08-07T07:53:22Z</dcterms:created>
  <dcterms:modified xsi:type="dcterms:W3CDTF">2023-08-07T07:57:07Z</dcterms:modified>
</cp:coreProperties>
</file>