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>
        <p:scale>
          <a:sx n="79" d="100"/>
          <a:sy n="79" d="100"/>
        </p:scale>
        <p:origin x="-2544" y="-9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600200"/>
            <a:ext cx="8640960" cy="218884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Avstriya</a:t>
            </a:r>
            <a:r>
              <a:rPr lang="en-US" sz="6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fasoni</a:t>
            </a:r>
            <a:endParaRPr lang="ru-RU" sz="6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029200"/>
            <a:ext cx="6400800" cy="135212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08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74938"/>
            <a:ext cx="6768752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Avstriya</a:t>
            </a:r>
            <a:r>
              <a:rPr lang="en-US" dirty="0" smtClean="0"/>
              <a:t> </a:t>
            </a:r>
            <a:r>
              <a:rPr lang="en-US" dirty="0" err="1" smtClean="0"/>
              <a:t>fasoni</a:t>
            </a:r>
            <a:r>
              <a:rPr lang="en-US" dirty="0" smtClean="0"/>
              <a:t> </a:t>
            </a:r>
            <a:r>
              <a:rPr lang="en-US" dirty="0" err="1" smtClean="0"/>
              <a:t>yupqa</a:t>
            </a:r>
            <a:r>
              <a:rPr lang="en-US" dirty="0" smtClean="0"/>
              <a:t> </a:t>
            </a:r>
            <a:r>
              <a:rPr lang="en-US" dirty="0" err="1" smtClean="0"/>
              <a:t>gazlamalarda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93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876550"/>
            <a:ext cx="5760640" cy="304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Avstriya</a:t>
            </a:r>
            <a:r>
              <a:rPr lang="en-US" dirty="0" smtClean="0"/>
              <a:t> </a:t>
            </a:r>
            <a:r>
              <a:rPr lang="en-US" dirty="0" err="1" smtClean="0"/>
              <a:t>fasoni</a:t>
            </a:r>
            <a:r>
              <a:rPr lang="en-US" dirty="0" smtClean="0"/>
              <a:t> </a:t>
            </a:r>
            <a:r>
              <a:rPr lang="en-US" dirty="0" err="1" smtClean="0"/>
              <a:t>xonaning</a:t>
            </a:r>
            <a:r>
              <a:rPr lang="en-US" dirty="0" smtClean="0"/>
              <a:t> </a:t>
            </a:r>
            <a:r>
              <a:rPr lang="en-US" dirty="0" err="1" smtClean="0"/>
              <a:t>uchdan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qismida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32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721102"/>
            <a:ext cx="5976664" cy="33588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Avstriya</a:t>
            </a:r>
            <a:r>
              <a:rPr lang="en-US" dirty="0" smtClean="0"/>
              <a:t> </a:t>
            </a:r>
            <a:r>
              <a:rPr lang="en-US" dirty="0" err="1" smtClean="0"/>
              <a:t>fasoni</a:t>
            </a:r>
            <a:r>
              <a:rPr lang="en-US" dirty="0" smtClean="0"/>
              <a:t> mini </a:t>
            </a:r>
            <a:r>
              <a:rPr lang="en-US" dirty="0" err="1" smtClean="0"/>
              <a:t>ko’rinishda</a:t>
            </a:r>
            <a:r>
              <a:rPr lang="en-US" dirty="0" smtClean="0"/>
              <a:t> (</a:t>
            </a:r>
            <a:r>
              <a:rPr lang="en-US" dirty="0" err="1" smtClean="0"/>
              <a:t>padakolnikgacha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89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674938"/>
            <a:ext cx="5832648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Avstriya</a:t>
            </a:r>
            <a:r>
              <a:rPr lang="en-US" dirty="0" smtClean="0"/>
              <a:t> </a:t>
            </a:r>
            <a:r>
              <a:rPr lang="en-US" dirty="0" err="1" smtClean="0"/>
              <a:t>fasoni</a:t>
            </a:r>
            <a:r>
              <a:rPr lang="en-US" dirty="0" smtClean="0"/>
              <a:t> </a:t>
            </a:r>
            <a:r>
              <a:rPr lang="en-US" smtClean="0"/>
              <a:t>oshxonalarda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2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46</TotalTime>
  <Words>24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Mavzu: Avstriya fasoni</vt:lpstr>
      <vt:lpstr>Avstriya fasoni yupqa gazlamalarda</vt:lpstr>
      <vt:lpstr>Avstriya fasoni xonaning uchdan bir qismida </vt:lpstr>
      <vt:lpstr>Avstriya fasoni mini ko’rinishda (padakolnikgacha)</vt:lpstr>
      <vt:lpstr>Avstriya fasoni oshxonalarda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Navzu: Kalsoli pardalar</dc:title>
  <dc:creator>HP</dc:creator>
  <cp:lastModifiedBy>Zargarlik</cp:lastModifiedBy>
  <cp:revision>7</cp:revision>
  <dcterms:created xsi:type="dcterms:W3CDTF">2023-08-02T16:03:13Z</dcterms:created>
  <dcterms:modified xsi:type="dcterms:W3CDTF">2023-08-04T05:19:30Z</dcterms:modified>
</cp:coreProperties>
</file>