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>
        <p:scale>
          <a:sx n="79" d="100"/>
          <a:sy n="79" d="100"/>
        </p:scale>
        <p:origin x="-2592" y="-9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600200"/>
            <a:ext cx="8352928" cy="2044824"/>
          </a:xfrm>
        </p:spPr>
        <p:txBody>
          <a:bodyPr/>
          <a:lstStyle/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Avstiriski</a:t>
            </a:r>
            <a:r>
              <a:rPr lang="en-US" sz="6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peramida</a:t>
            </a:r>
            <a:r>
              <a:rPr lang="en-US" sz="6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165303"/>
            <a:ext cx="6400800" cy="79208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09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674938"/>
            <a:ext cx="5040561" cy="449847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Uch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tag’la</a:t>
            </a:r>
            <a:r>
              <a:rPr lang="en-US" dirty="0" err="1" smtClean="0"/>
              <a:t>mda</a:t>
            </a:r>
            <a:r>
              <a:rPr lang="en-US" dirty="0" smtClean="0"/>
              <a:t> </a:t>
            </a:r>
            <a:r>
              <a:rPr lang="en-US" dirty="0" err="1" smtClean="0"/>
              <a:t>avstretskiy</a:t>
            </a:r>
            <a:r>
              <a:rPr lang="en-US" dirty="0" smtClean="0"/>
              <a:t> </a:t>
            </a:r>
            <a:r>
              <a:rPr lang="en-US" dirty="0" err="1" smtClean="0"/>
              <a:t>pardalar</a:t>
            </a:r>
            <a:r>
              <a:rPr lang="en-US" dirty="0" smtClean="0"/>
              <a:t> </a:t>
            </a:r>
            <a:r>
              <a:rPr lang="en-US" dirty="0" err="1" smtClean="0"/>
              <a:t>yupqa</a:t>
            </a:r>
            <a:r>
              <a:rPr lang="en-US" dirty="0" smtClean="0"/>
              <a:t> </a:t>
            </a:r>
            <a:r>
              <a:rPr lang="en-US" dirty="0" err="1" smtClean="0"/>
              <a:t>gazlamalarda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6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564904"/>
            <a:ext cx="6840760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Keng</a:t>
            </a:r>
            <a:r>
              <a:rPr lang="en-US" dirty="0" smtClean="0"/>
              <a:t> </a:t>
            </a:r>
            <a:r>
              <a:rPr lang="en-US" dirty="0" err="1" smtClean="0"/>
              <a:t>ko’lamli</a:t>
            </a:r>
            <a:r>
              <a:rPr lang="en-US" dirty="0" smtClean="0"/>
              <a:t> </a:t>
            </a:r>
            <a:r>
              <a:rPr lang="en-US" dirty="0" err="1" smtClean="0"/>
              <a:t>avstretskiy</a:t>
            </a:r>
            <a:r>
              <a:rPr lang="en-US" dirty="0" smtClean="0"/>
              <a:t> </a:t>
            </a:r>
            <a:r>
              <a:rPr lang="en-US" dirty="0" err="1" smtClean="0"/>
              <a:t>piramida</a:t>
            </a:r>
            <a:r>
              <a:rPr lang="en-US" dirty="0" smtClean="0"/>
              <a:t> </a:t>
            </a:r>
            <a:r>
              <a:rPr lang="en-US" dirty="0" err="1" smtClean="0"/>
              <a:t>xonaning</a:t>
            </a:r>
            <a:r>
              <a:rPr lang="en-US" dirty="0" smtClean="0"/>
              <a:t> </a:t>
            </a:r>
            <a:r>
              <a:rPr lang="en-US" dirty="0" err="1" smtClean="0"/>
              <a:t>uchdan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qismiga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479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564904"/>
            <a:ext cx="6912768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Avstretskiy</a:t>
            </a:r>
            <a:r>
              <a:rPr lang="en-US" dirty="0" smtClean="0"/>
              <a:t> </a:t>
            </a:r>
            <a:r>
              <a:rPr lang="en-US" dirty="0" err="1" smtClean="0"/>
              <a:t>trapetsiya</a:t>
            </a:r>
            <a:r>
              <a:rPr lang="en-US" dirty="0" smtClean="0"/>
              <a:t> mini </a:t>
            </a:r>
            <a:r>
              <a:rPr lang="en-US" dirty="0" err="1" smtClean="0"/>
              <a:t>ko’rinishda</a:t>
            </a:r>
            <a:r>
              <a:rPr lang="en-US" dirty="0" smtClean="0"/>
              <a:t> (</a:t>
            </a:r>
            <a:r>
              <a:rPr lang="en-US" dirty="0" err="1" smtClean="0"/>
              <a:t>padakolnikgacha</a:t>
            </a:r>
            <a:r>
              <a:rPr lang="en-US" smtClean="0"/>
              <a:t>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28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</TotalTime>
  <Words>26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Mavzu: Avstiriski peramida </vt:lpstr>
      <vt:lpstr>Uch bir tag’lamda avstretskiy pardalar yupqa gazlamalarda</vt:lpstr>
      <vt:lpstr>Keng ko’lamli avstretskiy piramida xonaning uchdan bir qismiga</vt:lpstr>
      <vt:lpstr>Avstretskiy trapetsiya mini ko’rinishda (padakolnikgacha)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Navzu: Kalsoli pardalar</dc:title>
  <dc:creator>HP</dc:creator>
  <cp:lastModifiedBy>Zargarlik</cp:lastModifiedBy>
  <cp:revision>7</cp:revision>
  <dcterms:created xsi:type="dcterms:W3CDTF">2023-08-02T16:03:13Z</dcterms:created>
  <dcterms:modified xsi:type="dcterms:W3CDTF">2023-08-04T05:17:08Z</dcterms:modified>
</cp:coreProperties>
</file>