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>
      <p:cViewPr>
        <p:scale>
          <a:sx n="79" d="100"/>
          <a:sy n="79" d="100"/>
        </p:scale>
        <p:origin x="-2544" y="-9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600200"/>
            <a:ext cx="8208912" cy="218884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Mavzu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Arka</a:t>
            </a:r>
            <a:r>
              <a:rPr lang="en-US" sz="66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pardalar</a:t>
            </a:r>
            <a:endParaRPr lang="ru-RU" sz="66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6165303"/>
            <a:ext cx="6400800" cy="360039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964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492896"/>
            <a:ext cx="5040560" cy="37444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Trupa</a:t>
            </a:r>
            <a:r>
              <a:rPr lang="en-US" dirty="0" smtClean="0"/>
              <a:t> </a:t>
            </a:r>
            <a:r>
              <a:rPr lang="en-US" dirty="0" err="1" smtClean="0"/>
              <a:t>karnizlarga</a:t>
            </a:r>
            <a:r>
              <a:rPr lang="en-US" dirty="0" smtClean="0"/>
              <a:t> </a:t>
            </a:r>
            <a:r>
              <a:rPr lang="en-US" dirty="0" err="1" smtClean="0"/>
              <a:t>arka</a:t>
            </a:r>
            <a:r>
              <a:rPr lang="en-US" dirty="0" smtClean="0"/>
              <a:t> </a:t>
            </a:r>
            <a:r>
              <a:rPr lang="en-US" dirty="0" err="1" smtClean="0"/>
              <a:t>pardalari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5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564904"/>
            <a:ext cx="4680520" cy="374441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Baget</a:t>
            </a:r>
            <a:r>
              <a:rPr lang="en-US" dirty="0" smtClean="0"/>
              <a:t> </a:t>
            </a:r>
            <a:r>
              <a:rPr lang="en-US" dirty="0" err="1" smtClean="0"/>
              <a:t>karnizga</a:t>
            </a:r>
            <a:r>
              <a:rPr lang="en-US" dirty="0" err="1" smtClean="0"/>
              <a:t>,mini</a:t>
            </a:r>
            <a:r>
              <a:rPr lang="en-US" dirty="0" smtClean="0"/>
              <a:t> </a:t>
            </a:r>
            <a:r>
              <a:rPr lang="en-US" dirty="0" err="1" smtClean="0"/>
              <a:t>pardalar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310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564904"/>
            <a:ext cx="4824536" cy="367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Qop</a:t>
            </a:r>
            <a:r>
              <a:rPr lang="en-US" dirty="0" smtClean="0"/>
              <a:t> </a:t>
            </a:r>
            <a:r>
              <a:rPr lang="en-US" dirty="0" err="1" smtClean="0"/>
              <a:t>qavatli</a:t>
            </a:r>
            <a:r>
              <a:rPr lang="en-US" dirty="0" smtClean="0"/>
              <a:t> </a:t>
            </a:r>
            <a:r>
              <a:rPr lang="en-US" dirty="0" err="1" smtClean="0"/>
              <a:t>yupqa</a:t>
            </a:r>
            <a:r>
              <a:rPr lang="en-US" dirty="0" smtClean="0"/>
              <a:t> </a:t>
            </a:r>
            <a:r>
              <a:rPr lang="en-US" dirty="0" err="1" smtClean="0"/>
              <a:t>gazlamalarda</a:t>
            </a:r>
            <a:r>
              <a:rPr lang="en-US" dirty="0" smtClean="0"/>
              <a:t> </a:t>
            </a:r>
            <a:r>
              <a:rPr lang="en-US" dirty="0" err="1" smtClean="0"/>
              <a:t>keng</a:t>
            </a:r>
            <a:r>
              <a:rPr lang="en-US" dirty="0" smtClean="0"/>
              <a:t> </a:t>
            </a:r>
            <a:r>
              <a:rPr lang="en-US" dirty="0" err="1" smtClean="0"/>
              <a:t>ko’lamli</a:t>
            </a:r>
            <a:r>
              <a:rPr lang="en-US" dirty="0" smtClean="0"/>
              <a:t> </a:t>
            </a:r>
            <a:r>
              <a:rPr lang="en-US" dirty="0" err="1" smtClean="0"/>
              <a:t>arka</a:t>
            </a:r>
            <a:r>
              <a:rPr lang="en-US" dirty="0" smtClean="0"/>
              <a:t> </a:t>
            </a:r>
            <a:r>
              <a:rPr lang="en-US" dirty="0" err="1" smtClean="0"/>
              <a:t>pardalar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55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674938"/>
            <a:ext cx="5256584" cy="35623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Ketma</a:t>
            </a:r>
            <a:r>
              <a:rPr lang="en-US" dirty="0" err="1" smtClean="0"/>
              <a:t>-ketlikdagi</a:t>
            </a:r>
            <a:r>
              <a:rPr lang="en-US" dirty="0" smtClean="0"/>
              <a:t> </a:t>
            </a:r>
            <a:r>
              <a:rPr lang="en-US" dirty="0" err="1" smtClean="0"/>
              <a:t>arka</a:t>
            </a:r>
            <a:r>
              <a:rPr lang="en-US" dirty="0" smtClean="0"/>
              <a:t> </a:t>
            </a:r>
            <a:r>
              <a:rPr lang="en-US" smtClean="0"/>
              <a:t>pardalar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349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</TotalTime>
  <Words>22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Mavzu: Arka pardalar</vt:lpstr>
      <vt:lpstr>Trupa karnizlarga arka pardalari</vt:lpstr>
      <vt:lpstr>Baget karnizga,mini pardalar</vt:lpstr>
      <vt:lpstr>Qop qavatli yupqa gazlamalarda keng ko’lamli arka pardalar</vt:lpstr>
      <vt:lpstr>Ketma-ketlikdagi arka pardalar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Navzu: Kalsoli pardalar</dc:title>
  <dc:creator>HP</dc:creator>
  <cp:lastModifiedBy>Zargarlik</cp:lastModifiedBy>
  <cp:revision>8</cp:revision>
  <dcterms:created xsi:type="dcterms:W3CDTF">2023-08-02T16:03:13Z</dcterms:created>
  <dcterms:modified xsi:type="dcterms:W3CDTF">2023-08-04T05:13:53Z</dcterms:modified>
</cp:coreProperties>
</file>