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Anjir</a:t>
            </a:r>
            <a:r>
              <a:rPr lang="en-US" dirty="0" smtClean="0"/>
              <a:t> </a:t>
            </a:r>
            <a:r>
              <a:rPr lang="en-US" dirty="0" err="1" smtClean="0"/>
              <a:t>yostiqchalar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9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Qalin</a:t>
            </a:r>
            <a:r>
              <a:rPr lang="en-US" dirty="0" smtClean="0"/>
              <a:t> </a:t>
            </a:r>
            <a:r>
              <a:rPr lang="en-US" dirty="0" err="1" smtClean="0"/>
              <a:t>gazlamali</a:t>
            </a:r>
            <a:r>
              <a:rPr lang="en-US" dirty="0" smtClean="0"/>
              <a:t> </a:t>
            </a:r>
            <a:r>
              <a:rPr lang="en-US" dirty="0" err="1" smtClean="0"/>
              <a:t>anjir</a:t>
            </a:r>
            <a:r>
              <a:rPr lang="en-US" dirty="0" smtClean="0"/>
              <a:t> </a:t>
            </a:r>
            <a:r>
              <a:rPr lang="en-US" smtClean="0"/>
              <a:t>yostiqchalar</a:t>
            </a:r>
            <a:endParaRPr lang="ru-RU"/>
          </a:p>
        </p:txBody>
      </p:sp>
      <p:pic>
        <p:nvPicPr>
          <p:cNvPr id="4" name="Объект 3" descr="C:\Users\Zargarlik\Downloads\Telegram Desktop\photo_2023-08-08_16-08-0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3" b="56581"/>
          <a:stretch/>
        </p:blipFill>
        <p:spPr bwMode="auto">
          <a:xfrm>
            <a:off x="1836399" y="2674939"/>
            <a:ext cx="5183873" cy="30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43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Baxramali</a:t>
            </a:r>
            <a:r>
              <a:rPr lang="en-US" dirty="0" smtClean="0"/>
              <a:t>, </a:t>
            </a:r>
            <a:r>
              <a:rPr lang="en-US" dirty="0" err="1" smtClean="0"/>
              <a:t>gulli</a:t>
            </a:r>
            <a:r>
              <a:rPr lang="en-US" dirty="0" smtClean="0"/>
              <a:t> </a:t>
            </a:r>
            <a:r>
              <a:rPr lang="en-US" dirty="0" err="1" smtClean="0"/>
              <a:t>anjir</a:t>
            </a:r>
            <a:r>
              <a:rPr lang="en-US" dirty="0" smtClean="0"/>
              <a:t> </a:t>
            </a:r>
            <a:r>
              <a:rPr lang="en-US" dirty="0" err="1" smtClean="0"/>
              <a:t>yostiqchalar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6-10-4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420888"/>
            <a:ext cx="6120680" cy="288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550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Arqonli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sochiqli</a:t>
            </a:r>
            <a:r>
              <a:rPr lang="en-US" dirty="0" smtClean="0"/>
              <a:t> </a:t>
            </a:r>
            <a:r>
              <a:rPr lang="en-US" dirty="0" err="1" smtClean="0"/>
              <a:t>anjir</a:t>
            </a:r>
            <a:r>
              <a:rPr lang="en-US" dirty="0" smtClean="0"/>
              <a:t> </a:t>
            </a:r>
            <a:r>
              <a:rPr lang="en-US" dirty="0" err="1" smtClean="0"/>
              <a:t>yostiqchalar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6-07-1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24788" r="17005" b="28342"/>
          <a:stretch/>
        </p:blipFill>
        <p:spPr bwMode="auto">
          <a:xfrm>
            <a:off x="2121490" y="2674938"/>
            <a:ext cx="4908957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78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Sochiqchali</a:t>
            </a:r>
            <a:r>
              <a:rPr lang="en-US" dirty="0" smtClean="0"/>
              <a:t> </a:t>
            </a:r>
            <a:r>
              <a:rPr lang="en-US" dirty="0" err="1" smtClean="0"/>
              <a:t>anjir</a:t>
            </a:r>
            <a:r>
              <a:rPr lang="en-US" dirty="0" smtClean="0"/>
              <a:t> </a:t>
            </a:r>
            <a:r>
              <a:rPr lang="en-US" dirty="0" err="1" smtClean="0"/>
              <a:t>yostiqchalar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6-10-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3" y="2674939"/>
            <a:ext cx="5440051" cy="2770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42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Kambirnevinni</a:t>
            </a:r>
            <a:r>
              <a:rPr lang="en-US" dirty="0" smtClean="0"/>
              <a:t> </a:t>
            </a:r>
            <a:r>
              <a:rPr lang="en-US" dirty="0" err="1" smtClean="0"/>
              <a:t>anjir</a:t>
            </a:r>
            <a:r>
              <a:rPr lang="en-US" dirty="0" smtClean="0"/>
              <a:t> </a:t>
            </a:r>
            <a:r>
              <a:rPr lang="en-US" dirty="0" err="1" smtClean="0"/>
              <a:t>yostiqchalar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6-10-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3" y="2602930"/>
            <a:ext cx="5512059" cy="2842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50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Klassik</a:t>
            </a:r>
            <a:r>
              <a:rPr lang="en-US" dirty="0" smtClean="0"/>
              <a:t> </a:t>
            </a:r>
            <a:r>
              <a:rPr lang="en-US" dirty="0" err="1" smtClean="0"/>
              <a:t>uslubdagi</a:t>
            </a:r>
            <a:r>
              <a:rPr lang="en-US" dirty="0" smtClean="0"/>
              <a:t> </a:t>
            </a:r>
            <a:r>
              <a:rPr lang="en-US" dirty="0" err="1" smtClean="0"/>
              <a:t>anjir</a:t>
            </a:r>
            <a:r>
              <a:rPr lang="en-US" dirty="0" smtClean="0"/>
              <a:t> </a:t>
            </a:r>
            <a:r>
              <a:rPr lang="en-US" dirty="0" err="1" smtClean="0"/>
              <a:t>yostiqchalar</a:t>
            </a:r>
            <a:endParaRPr lang="ru-RU" dirty="0"/>
          </a:p>
        </p:txBody>
      </p:sp>
      <p:pic>
        <p:nvPicPr>
          <p:cNvPr id="2051" name="Picture 3" descr="C:\Users\Zargarlik\Downloads\Telegram Desktop\photo_2023-08-08_16-22-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048672" cy="394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Taxlamli</a:t>
            </a:r>
            <a:r>
              <a:rPr lang="en-US" dirty="0" smtClean="0"/>
              <a:t> </a:t>
            </a:r>
            <a:r>
              <a:rPr lang="en-US" dirty="0" err="1" smtClean="0"/>
              <a:t>anjir</a:t>
            </a:r>
            <a:r>
              <a:rPr lang="en-US" dirty="0" smtClean="0"/>
              <a:t> </a:t>
            </a:r>
            <a:r>
              <a:rPr lang="en-US" dirty="0" err="1" smtClean="0"/>
              <a:t>yostiqchalar</a:t>
            </a:r>
            <a:endParaRPr lang="ru-RU" dirty="0"/>
          </a:p>
        </p:txBody>
      </p:sp>
      <p:pic>
        <p:nvPicPr>
          <p:cNvPr id="1026" name="Picture 2" descr="C:\Users\Zargarlik\Downloads\Telegram Desktop\photo_2023-08-08_16-10-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564904"/>
            <a:ext cx="4752528" cy="267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80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</TotalTime>
  <Words>29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Anjir yostiqchalar</vt:lpstr>
      <vt:lpstr>Qalin gazlamali anjir yostiqchalar</vt:lpstr>
      <vt:lpstr>Baxramali, gulli anjir yostiqchalar</vt:lpstr>
      <vt:lpstr>Arqonli va sochiqli anjir yostiqchalar</vt:lpstr>
      <vt:lpstr>Sochiqchali anjir yostiqchalar</vt:lpstr>
      <vt:lpstr>Kambirnevinni anjir yostiqchalar</vt:lpstr>
      <vt:lpstr>Klassik uslubdagi anjir yostiqchalar</vt:lpstr>
      <vt:lpstr>Taxlamli anjir yostiqchalar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Anjir yostiqchalar</dc:title>
  <dc:creator>Zargarlik</dc:creator>
  <cp:lastModifiedBy>Zargarlik</cp:lastModifiedBy>
  <cp:revision>3</cp:revision>
  <dcterms:created xsi:type="dcterms:W3CDTF">2023-08-08T11:14:37Z</dcterms:created>
  <dcterms:modified xsi:type="dcterms:W3CDTF">2023-08-08T11:26:08Z</dcterms:modified>
</cp:coreProperties>
</file>