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Aksessuarlar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4-4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 b="45086"/>
          <a:stretch/>
        </p:blipFill>
        <p:spPr bwMode="auto">
          <a:xfrm>
            <a:off x="2809334" y="2674938"/>
            <a:ext cx="3533270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382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3-5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t="37637" r="4440" b="38553"/>
          <a:stretch/>
        </p:blipFill>
        <p:spPr bwMode="auto">
          <a:xfrm>
            <a:off x="1728610" y="2674938"/>
            <a:ext cx="569471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12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3-5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1" b="37561"/>
          <a:stretch/>
        </p:blipFill>
        <p:spPr bwMode="auto">
          <a:xfrm>
            <a:off x="1438378" y="2674938"/>
            <a:ext cx="627518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03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IMG_20230711_1738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/>
          <a:stretch/>
        </p:blipFill>
        <p:spPr bwMode="auto">
          <a:xfrm>
            <a:off x="2644078" y="3193127"/>
            <a:ext cx="3863781" cy="2414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26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7-1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9" b="37474"/>
          <a:stretch/>
        </p:blipFill>
        <p:spPr bwMode="auto">
          <a:xfrm>
            <a:off x="1457057" y="2674938"/>
            <a:ext cx="6237823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25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7-1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7" b="37709"/>
          <a:stretch/>
        </p:blipFill>
        <p:spPr bwMode="auto">
          <a:xfrm>
            <a:off x="1413718" y="2674938"/>
            <a:ext cx="632450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601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5-0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4" b="35510"/>
          <a:stretch/>
        </p:blipFill>
        <p:spPr bwMode="auto">
          <a:xfrm>
            <a:off x="3124718" y="2674938"/>
            <a:ext cx="290250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252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4-5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41540"/>
          <a:stretch/>
        </p:blipFill>
        <p:spPr bwMode="auto">
          <a:xfrm>
            <a:off x="2940411" y="2674938"/>
            <a:ext cx="3271115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56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Zargarlik\Downloads\Telegram Desktop\photo_2023-08-10_16-54-5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55861"/>
          <a:stretch/>
        </p:blipFill>
        <p:spPr bwMode="auto">
          <a:xfrm>
            <a:off x="2239423" y="2674938"/>
            <a:ext cx="467309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046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Aksessuarlar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Aksessuarlar</dc:title>
  <dc:creator>Zargarlik</dc:creator>
  <cp:lastModifiedBy>Zargarlik</cp:lastModifiedBy>
  <cp:revision>1</cp:revision>
  <dcterms:created xsi:type="dcterms:W3CDTF">2023-08-10T12:48:40Z</dcterms:created>
  <dcterms:modified xsi:type="dcterms:W3CDTF">2023-08-10T13:04:50Z</dcterms:modified>
</cp:coreProperties>
</file>