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9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0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0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4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4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92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0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7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1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2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8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6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583F81-D025-49B4-BCBE-E5EE61D56337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8C50A9-65E1-4B3F-B27A-5395359E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8628" y="703385"/>
            <a:ext cx="7765366" cy="998806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uz-Latn-UZ" sz="4000" b="1" smtClean="0"/>
              <a:t>1c </a:t>
            </a:r>
            <a:r>
              <a:rPr lang="uz-Latn-UZ" sz="4000" b="1"/>
              <a:t>dasturida soliqlarni tulab berish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098" y="2321169"/>
            <a:ext cx="6738425" cy="5936565"/>
          </a:xfrm>
        </p:spPr>
        <p:txBody>
          <a:bodyPr>
            <a:normAutofit/>
          </a:bodyPr>
          <a:lstStyle/>
          <a:p>
            <a:pPr algn="just"/>
            <a:r>
              <a:rPr lang="uz-Cyrl-UZ" sz="2400" dirty="0"/>
              <a:t>Oddiy faoliyat turlari bo‘yicha xarajatlar hisobi </a:t>
            </a:r>
            <a:r>
              <a:rPr lang="uz-Cyrl-UZ" sz="2400" b="1" dirty="0"/>
              <a:t>Xarajat moddalari </a:t>
            </a:r>
            <a:r>
              <a:rPr lang="uz-Cyrl-UZ" sz="2400" dirty="0"/>
              <a:t>ma’lumotnomasi yordamida yuritiladi, </a:t>
            </a:r>
            <a:r>
              <a:rPr lang="uz-Cyrl-UZ" sz="2400" b="1" dirty="0"/>
              <a:t>Korxona </a:t>
            </a:r>
            <a:r>
              <a:rPr lang="uz-Cyrl-UZ" sz="2400" dirty="0"/>
              <a:t>menyusi </a:t>
            </a:r>
            <a:r>
              <a:rPr lang="ru-RU" sz="2400" b="1" dirty="0"/>
              <a:t>– </a:t>
            </a:r>
            <a:r>
              <a:rPr lang="uz-Cyrl-UZ" sz="2400" b="1" dirty="0"/>
              <a:t>Daromadlar va xarajatlar</a:t>
            </a:r>
            <a:r>
              <a:rPr lang="ru-RU" sz="2400" dirty="0"/>
              <a:t>. </a:t>
            </a:r>
            <a:r>
              <a:rPr lang="uz-Cyrl-UZ" sz="2400" b="1" dirty="0"/>
              <a:t>Xarajat moddalari </a:t>
            </a:r>
            <a:r>
              <a:rPr lang="uz-Cyrl-UZ" sz="2400" dirty="0"/>
              <a:t>ma’lumotnomasi ishlab chiqarishda xarajatlar hisobi schetlari subkontosi va davr xarajatlari ko‘rinishi sifatida ishlatiladi.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85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791" y="689317"/>
            <a:ext cx="10621107" cy="551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59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733" y="2096086"/>
            <a:ext cx="8510954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135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spcBef>
                <a:spcPts val="100"/>
              </a:spcBef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Oddiy faoliyat turlariga tegishli bo‘lmagan, boshqa xarajatlar hisobi, </a:t>
            </a:r>
            <a:r>
              <a:rPr lang="uz-Cyrl-U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Boshqa daromad va xarajatlar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ma’lumotnomasi yordamida yuritiladi, </a:t>
            </a:r>
            <a:r>
              <a:rPr lang="uz-Cyrl-U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Korxona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menyusi – </a:t>
            </a:r>
            <a:r>
              <a:rPr lang="uz-Cyrl-U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Daromad va xarajatlar. Boshqa daromad va xarajatlar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ma’lumotnomasi9300 «Asosiy faoliyatdan boshqa daromadlar» scheti subkontosi sifatida ishlatiladi, shuningdek shunga o‘xshash schetlar bo‘yicha.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23" y="661182"/>
            <a:ext cx="10635176" cy="559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4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uz-Cyrl-UZ" sz="4000" b="1" dirty="0"/>
              <a:t>Schetlar rejasi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dirty="0"/>
              <a:t>Konfiguratsiya shunday schetlar rejasini o‘z ichiga olganki, ya’ni qonunchilik bilan reglamentlangan, schetlar va subschetlar bilan oldindan to‘ldirilgan schetlar bilan</a:t>
            </a:r>
            <a:r>
              <a:rPr lang="en-US" dirty="0"/>
              <a:t>. </a:t>
            </a:r>
            <a:endParaRPr lang="ru-RU" dirty="0"/>
          </a:p>
          <a:p>
            <a:r>
              <a:rPr lang="uz-Cyrl-UZ" dirty="0"/>
              <a:t>Schetlar rejasi hisobi ma’lumotlar bazasida yuritiladigan, barcha tashkilotlar uchun umumiy hisoblanadi, va tashkilot hisob siyosatining bir qismi hisoblanadi. Schetlar rejasiga </a:t>
            </a:r>
            <a:r>
              <a:rPr lang="uz-Cyrl-UZ" b="1" dirty="0"/>
              <a:t>Korxona </a:t>
            </a:r>
            <a:r>
              <a:rPr lang="uz-Cyrl-UZ" dirty="0"/>
              <a:t>menyusi – </a:t>
            </a:r>
            <a:r>
              <a:rPr lang="uz-Cyrl-UZ" b="1" dirty="0"/>
              <a:t>Schetlar rejasi – Buxgalteriya hisobi schetlar rejasi </a:t>
            </a:r>
            <a:r>
              <a:rPr lang="uz-Cyrl-UZ" dirty="0"/>
              <a:t>orqali o‘tish mumkin.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95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196" y="647115"/>
            <a:ext cx="10550769" cy="561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07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Рисунок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667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01486" y="2435143"/>
            <a:ext cx="10043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Bef>
                <a:spcPts val="100"/>
              </a:spcBef>
              <a:spcAft>
                <a:spcPts val="0"/>
              </a:spcAf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Schetlar oldindan belgilangan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(«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Konfigurator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rejimida yaratilgan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 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va belgilanmagan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foydalanuvchi tomonidan yaratiladigan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bo‘ladi. Oldindan belgilangan schetlar  piktogrammasi bilan belgilangan. Foydalanuvchi oldindan belgilangan schetlarni o‘chira olmaydi, lekin quyidagi tarkiblarni belgilagan xolda, yangi schetlar va subschetlarni kiritishi mumkin: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5459" y="2438438"/>
            <a:ext cx="782632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5295" algn="l"/>
              </a:tabLs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Aktiv, passiv va aktiv-passiv schetlar belgisi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5295" algn="l"/>
              </a:tabLs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Balansdan tashqari schetlar belgisi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5295" algn="l"/>
              </a:tabLs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Analitik hisobni sozlash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5295" algn="l"/>
              </a:tabLst>
            </a:pPr>
            <a:r>
              <a:rPr lang="uz-Cyrl-UZ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Sonli hisobni sozlash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z-Cyrl-U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Valyuta hisobini sozlash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0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514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171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Натуральные материалы</vt:lpstr>
      <vt:lpstr>1c dasturida soliqlarni tulab berish </vt:lpstr>
      <vt:lpstr>Презентация PowerPoint</vt:lpstr>
      <vt:lpstr>Презентация PowerPoint</vt:lpstr>
      <vt:lpstr>Презентация PowerPoint</vt:lpstr>
      <vt:lpstr>Schetlar rejasi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Xarajatlar hisobi tartibi</dc:title>
  <dc:creator>Пользователь</dc:creator>
  <cp:lastModifiedBy>Учетная запись Майкрософт</cp:lastModifiedBy>
  <cp:revision>7</cp:revision>
  <dcterms:created xsi:type="dcterms:W3CDTF">2021-12-23T09:40:11Z</dcterms:created>
  <dcterms:modified xsi:type="dcterms:W3CDTF">2023-08-08T06:09:32Z</dcterms:modified>
</cp:coreProperties>
</file>