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98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9AD34E-5366-4EDA-B3BE-E8E51FB6162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4D2964-7B15-4845-9480-7FC02D3C7B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468" y="-1"/>
            <a:ext cx="9894277" cy="1646629"/>
          </a:xfrm>
        </p:spPr>
        <p:txBody>
          <a:bodyPr>
            <a:normAutofit/>
          </a:bodyPr>
          <a:lstStyle/>
          <a:p>
            <a:pPr lvl="2"/>
            <a:r>
              <a:rPr lang="uz-Latn-UZ" sz="2000" b="1" i="1" dirty="0" smtClean="0"/>
              <a:t>1c dasturida </a:t>
            </a:r>
            <a:r>
              <a:rPr lang="en-US" sz="2000" b="1" i="1" dirty="0" err="1" smtClean="0"/>
              <a:t>oylik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ish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xaqqini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hisoblash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uz-Cyrl-UZ" sz="2000" dirty="0"/>
              <a:t>SHaklning yuqori qismida buyruq paneli joylashgan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141" y="1646629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328" y="2741400"/>
            <a:ext cx="10007625" cy="4797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4381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46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19351" y="1108115"/>
            <a:ext cx="9585435" cy="5359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Dialog sohasi yordamida hisobot parametrlarini o‘zgartirish mumkin: boshqa davrni o‘rnatish, tashkilot va x.k.</a:t>
            </a:r>
            <a:endParaRPr kumimoji="0" lang="ru-RU" alt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Hisobotni </a:t>
            </a:r>
            <a:r>
              <a:rPr kumimoji="0" lang="uz-Cyrl-UZ" alt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CHop etish </a:t>
            </a:r>
            <a:r>
              <a:rPr kumimoji="0" lang="uz-Cyrl-UZ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tugmasi yordamida chop etish mumkin. Hisobotni saqlash uchun </a:t>
            </a:r>
            <a:r>
              <a:rPr kumimoji="0" lang="uz-Cyrl-UZ" alt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Qanday saqlash</a:t>
            </a:r>
            <a:r>
              <a:rPr kumimoji="0" lang="uz-Cyrl-UZ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tugmasi mo‘ljallangan. </a:t>
            </a:r>
            <a:endParaRPr kumimoji="0" lang="ru-RU" alt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Jadval qismi kataklarini ajratib, tezda maydonda yakuniy summani olish mumkin </a:t>
            </a:r>
            <a:r>
              <a:rPr kumimoji="0" lang="uz-Cyrl-UZ" alt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å</a:t>
            </a:r>
            <a:r>
              <a:rPr kumimoji="0" lang="uz-Cyrl-UZ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kumimoji="0" lang="uz-Cyrl-UZ" alt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Ajratilgan kataklar summasi</a:t>
            </a:r>
            <a:r>
              <a:rPr kumimoji="0" lang="uz-Cyrl-UZ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).</a:t>
            </a:r>
          </a:p>
          <a:p>
            <a:pPr marL="0" marR="0" lvl="0" indent="449263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Sozlanmalar paneli </a:t>
            </a:r>
            <a:endParaRPr kumimoji="0" lang="uz-Cyrl-UZ" alt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5" name="Рисунок 2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7620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76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tugmasi yordamida ochiladi (yashirinadi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5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248" y="267287"/>
            <a:ext cx="10958733" cy="495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935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4" y="1640791"/>
            <a:ext cx="25717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625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6309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29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75"/>
            <a:ext cx="742950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 flipV="1">
            <a:off x="5809647" y="2128417"/>
            <a:ext cx="23777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endParaRPr kumimoji="0" lang="uz-Cyrl-UZ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74429" y="3355101"/>
            <a:ext cx="110431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uz-Cyrl-UZ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61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25717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625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Рисунок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9225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245048" y="733425"/>
            <a:ext cx="71291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Mavzu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Hisobotlar sozlanmalar panelini ko‘rinuvchanligini </a:t>
            </a:r>
            <a:endParaRPr kumimoji="0" lang="uz-Cyrl-UZ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134628" y="1596191"/>
            <a:ext cx="93500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kumimoji="0" lang="uz-Cyrl-UZ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Sozlanmalar paneli parametrlari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tugmasi yordamida sozlashmumkin. Hisobot sozlanmalarini saqlash uchun</a:t>
            </a:r>
            <a:endParaRPr kumimoji="0" lang="uz-Cyrl-UZ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742950" y="3139657"/>
            <a:ext cx="1065493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kumimoji="0" lang="uz-Cyrl-UZ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Hisobot sozlanmalarini saqlash</a:t>
            </a: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tugmasidan foydalaniladi, hisobot sozlanmalarini yuklash uchun esa -   </a:t>
            </a:r>
            <a:endParaRPr kumimoji="0" lang="uz-Cyrl-UZ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904368" y="4389713"/>
            <a:ext cx="104941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kumimoji="0" lang="uz-Cyrl-UZ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Hisobot sozlanmalarini yuklash</a:t>
            </a: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Hisobot tarixidan sozlanmalari bilan hisobotni shakllantirish uchun </a:t>
            </a:r>
            <a:endParaRPr kumimoji="0" lang="uz-Cyrl-UZ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57175" y="29542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tugmasi mo‘ljallangan.</a:t>
            </a:r>
            <a:endParaRPr kumimoji="0" lang="uz-Cyrl-UZ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92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5132" y="195187"/>
            <a:ext cx="10850880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>
              <a:spcBef>
                <a:spcPts val="1200"/>
              </a:spcBef>
              <a:spcAft>
                <a:spcPts val="3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uz-Cyrl-UZ" sz="2000" b="1" i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Sozlanmalar paneli parametrlari</a:t>
            </a:r>
            <a:endParaRPr lang="ru-RU" sz="2000" b="1" i="1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uz-Cyrl-U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Ko‘rsatkichlar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49580" algn="just">
              <a:spcAft>
                <a:spcPts val="0"/>
              </a:spcAft>
            </a:pPr>
            <a:r>
              <a:rPr lang="uz-Cyrl-U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Jadval qismida buxgalteriya hisobi ma’lumotlari aks etadi, mos sozlanmalar yordamida soni va valyuta summasi haqida ma’lumotni chiqarish mumkin.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z-Cyrl-U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Standart hisobotlarni umumiy xarakteristikasi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2822703"/>
            <a:ext cx="11277600" cy="25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Standart hisobotlar har xil kesimdagi o‘tkazmalar va subkonto, schetlar aylanmasi va qoldiqlari bo‘yicha buxgalteriya hisobi uchun ma’lumotlarni olish uchun  mo‘ljallangan.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Standart hisobotlar asosan buxgalteriya hisobini yurituvchi, tashkilotlarda ichki foydalanish uchun mo‘ljallangan.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Standart hisobotlarnin keyingi to‘plami ko‘zda tutilgan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Aylanma-saldo qaydnomasi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SHaxmatli qaydnoma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Schet bo‘yicha aylanma-saldo qaydnomasi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6993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7075" y="475852"/>
            <a:ext cx="4341175" cy="260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Schet aylanmalari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Schet tahlili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Schet kartochkasi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Subkonto tahlil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Subkonto o‘rtasidagi aylanma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Subkonto kartochkasi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Jamlama o‘tkazmalar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O‘tkazmalar bo‘yicha hisobot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Bosh kitob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5814" y="3333507"/>
            <a:ext cx="1086688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Sanab o‘tilgan hisobotlar </a:t>
            </a: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Hisobotlar 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menyusida ochiq.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Hisobotlar buxgalteriya hisobi sintetik va analitik ma’lumotlaridan foydalanadi.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Har qanday hisobot ma’lum tashkilot uchun va ma’lum vaqt davri uchun shakllantirilgan bo‘lishi mumkin. Bu shuni anglatadiki, o‘tkazmalar jurnalidan standart hisobotni </a:t>
            </a: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shakllantirish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davrida faqat shunday o‘tkazmalar tanlanadiki, ya’ni tanlangan tashkilot va tanlangan vaqt davriga tegishli bo‘lganlari. Agar hisobotda tashkilot berilmagan bo‘lsa, u xolda u barcha tshkilotlar ma’lumotlar bazasi hisob ma’lumotlari bo‘yicha shakllantiriladi.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Har qanday standart hisobotni ochish davrida dastlabki ma’lumotlar odatiy xol bo‘yicha o‘rniga qo‘yiladi. Tashkilot sifatida foydalanuvchi sozlanmalarida belgilangan, asosiy tashkilot tanlanadi.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3605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964" y="633047"/>
            <a:ext cx="11784036" cy="353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9289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Рисунок 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4667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68028" y="2912431"/>
            <a:ext cx="73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endParaRPr kumimoji="0" lang="uz-Cyrl-UZ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2542" y="741806"/>
            <a:ext cx="11887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Guruhlash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Guruhlash paneli yordamida analitik ob’ektlar (subkonto) bo‘yicha, ob’ektlar guruhlari bo‘yicha guruhlashni berish mumkin. Subkonto guruhi tarkibi </a:t>
            </a:r>
            <a:endParaRPr kumimoji="0" lang="uz-Cyrl-UZ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6" name="Рисунок 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4667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45792" y="2419989"/>
            <a:ext cx="119751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(YUqori/Past)</a:t>
            </a: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tugmasi yordamida o‘zgartiriladi. SHuningdek panel yordamida subschetlar bo‘yicha detalizatsiya sozlanmasini o‘rnatish mumkin. </a:t>
            </a:r>
            <a:endParaRPr kumimoji="0" lang="uz-Cyrl-UZ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99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047" y="755943"/>
            <a:ext cx="10494498" cy="340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31521" y="4614112"/>
            <a:ext cx="111416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z-Cyrl-U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Tanlab olish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Tanlab olish </a:t>
            </a: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bo‘limida foydalanuvchi tanlangan parametrlar bo‘yicha qiymatni tanlab olish imkoniga ega.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609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334</Words>
  <Application>Microsoft Office PowerPoint</Application>
  <PresentationFormat>Широкоэкранный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Symbol</vt:lpstr>
      <vt:lpstr>Times New Roman</vt:lpstr>
      <vt:lpstr>Verdana</vt:lpstr>
      <vt:lpstr>Wingdings</vt:lpstr>
      <vt:lpstr>Wingdings 2</vt:lpstr>
      <vt:lpstr>Аспект</vt:lpstr>
      <vt:lpstr>1c dasturida oylik ish xaqqini hisoblash   SHaklning yuqori qismida buyruq paneli joylashgan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Hisobot parametrlarini sozlash   SHaklning yuqori qismida buyruq paneli joylashgan</dc:title>
  <dc:creator>Пользователь</dc:creator>
  <cp:lastModifiedBy>PC</cp:lastModifiedBy>
  <cp:revision>6</cp:revision>
  <dcterms:created xsi:type="dcterms:W3CDTF">2021-12-23T08:48:14Z</dcterms:created>
  <dcterms:modified xsi:type="dcterms:W3CDTF">2023-08-08T10:15:31Z</dcterms:modified>
</cp:coreProperties>
</file>