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E5526-EF6E-4420-8DD6-FA90E386D5FA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650C-FC90-4F2B-B6A0-EFA24200C6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987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E5526-EF6E-4420-8DD6-FA90E386D5FA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650C-FC90-4F2B-B6A0-EFA24200C6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977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E5526-EF6E-4420-8DD6-FA90E386D5FA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650C-FC90-4F2B-B6A0-EFA24200C686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8488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E5526-EF6E-4420-8DD6-FA90E386D5FA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650C-FC90-4F2B-B6A0-EFA24200C6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883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E5526-EF6E-4420-8DD6-FA90E386D5FA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650C-FC90-4F2B-B6A0-EFA24200C68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7068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E5526-EF6E-4420-8DD6-FA90E386D5FA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650C-FC90-4F2B-B6A0-EFA24200C6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215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E5526-EF6E-4420-8DD6-FA90E386D5FA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650C-FC90-4F2B-B6A0-EFA24200C6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4808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E5526-EF6E-4420-8DD6-FA90E386D5FA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650C-FC90-4F2B-B6A0-EFA24200C6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17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E5526-EF6E-4420-8DD6-FA90E386D5FA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650C-FC90-4F2B-B6A0-EFA24200C6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983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E5526-EF6E-4420-8DD6-FA90E386D5FA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650C-FC90-4F2B-B6A0-EFA24200C6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442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E5526-EF6E-4420-8DD6-FA90E386D5FA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650C-FC90-4F2B-B6A0-EFA24200C6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40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E5526-EF6E-4420-8DD6-FA90E386D5FA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650C-FC90-4F2B-B6A0-EFA24200C6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949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E5526-EF6E-4420-8DD6-FA90E386D5FA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650C-FC90-4F2B-B6A0-EFA24200C6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351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E5526-EF6E-4420-8DD6-FA90E386D5FA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650C-FC90-4F2B-B6A0-EFA24200C6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281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E5526-EF6E-4420-8DD6-FA90E386D5FA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650C-FC90-4F2B-B6A0-EFA24200C6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02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E5526-EF6E-4420-8DD6-FA90E386D5FA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650C-FC90-4F2B-B6A0-EFA24200C6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025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E5526-EF6E-4420-8DD6-FA90E386D5FA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D2B650C-FC90-4F2B-B6A0-EFA24200C6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07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1149" y="1122363"/>
            <a:ext cx="9626851" cy="833186"/>
          </a:xfrm>
        </p:spPr>
        <p:txBody>
          <a:bodyPr>
            <a:normAutofit fontScale="90000"/>
          </a:bodyPr>
          <a:lstStyle/>
          <a:p>
            <a:pPr algn="ctr"/>
            <a:r>
              <a:rPr lang="uz-Latn-UZ" sz="4000" b="1" smtClean="0"/>
              <a:t>1c </a:t>
            </a:r>
            <a:r>
              <a:rPr lang="uz-Latn-UZ" sz="4000" b="1"/>
              <a:t>dasturida tabel tuzish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22630" y="2018923"/>
            <a:ext cx="9545370" cy="3041964"/>
          </a:xfrm>
        </p:spPr>
        <p:txBody>
          <a:bodyPr>
            <a:normAutofit/>
          </a:bodyPr>
          <a:lstStyle/>
          <a:p>
            <a:pPr marL="533400" indent="-533400" algn="l">
              <a:buFont typeface="+mj-lt"/>
              <a:buAutoNum type="arabicPeriod"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NARX TURLARI</a:t>
            </a:r>
          </a:p>
          <a:p>
            <a:pPr marL="533400" indent="-533400" algn="l">
              <a:buFont typeface="+mj-lt"/>
              <a:buAutoNum type="arabicPeriod"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XUJJAT SHAKLI</a:t>
            </a:r>
          </a:p>
          <a:p>
            <a:pPr marL="533400" indent="-533400" algn="l">
              <a:buFont typeface="+mj-lt"/>
              <a:buAutoNum type="arabicPeriod"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FOYDALANUVCHI NARXLARI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092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652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NARX TURLARI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Предприятия - Товары (материалы, продукция, услуги)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menyusidagi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Типы цен номенклатуры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malumotnomasida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belhgilanadi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026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10970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Xujjat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shakli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65427"/>
            <a:ext cx="8596668" cy="4275936"/>
          </a:xfrm>
        </p:spPr>
        <p:txBody>
          <a:bodyPr>
            <a:normAutofit lnSpcReduction="10000"/>
          </a:bodyPr>
          <a:lstStyle/>
          <a:p>
            <a:r>
              <a:rPr lang="en-US" sz="4000" dirty="0"/>
              <a:t> </a:t>
            </a:r>
            <a:endParaRPr lang="ru-RU" sz="4000" dirty="0"/>
          </a:p>
          <a:p>
            <a:pPr lvl="0"/>
            <a:r>
              <a:rPr lang="en-US" sz="4000" dirty="0" err="1"/>
              <a:t>ko’rsatilgan</a:t>
            </a:r>
            <a:r>
              <a:rPr lang="en-US" sz="4000" dirty="0"/>
              <a:t> </a:t>
            </a:r>
            <a:r>
              <a:rPr lang="en-US" sz="4000" dirty="0" err="1"/>
              <a:t>tartib</a:t>
            </a:r>
            <a:r>
              <a:rPr lang="en-US" sz="4000" dirty="0"/>
              <a:t> </a:t>
            </a:r>
            <a:r>
              <a:rPr lang="en-US" sz="4000" dirty="0" err="1"/>
              <a:t>kuchga</a:t>
            </a:r>
            <a:r>
              <a:rPr lang="en-US" sz="4000" dirty="0"/>
              <a:t> </a:t>
            </a:r>
            <a:r>
              <a:rPr lang="en-US" sz="4000" dirty="0" err="1"/>
              <a:t>kiruvchi</a:t>
            </a:r>
            <a:r>
              <a:rPr lang="en-US" sz="4000" dirty="0"/>
              <a:t> </a:t>
            </a:r>
            <a:r>
              <a:rPr lang="en-US" sz="4000" dirty="0" err="1"/>
              <a:t>sanani</a:t>
            </a:r>
            <a:r>
              <a:rPr lang="en-US" sz="4000" dirty="0"/>
              <a:t> </a:t>
            </a:r>
            <a:r>
              <a:rPr lang="en-US" sz="4000" dirty="0" err="1"/>
              <a:t>o’rnatish</a:t>
            </a:r>
            <a:r>
              <a:rPr lang="en-US" sz="4000" dirty="0"/>
              <a:t> </a:t>
            </a:r>
            <a:r>
              <a:rPr lang="en-US" sz="4000" dirty="0" err="1"/>
              <a:t>zarur</a:t>
            </a:r>
            <a:r>
              <a:rPr lang="en-US" sz="4000" dirty="0"/>
              <a:t>. </a:t>
            </a:r>
            <a:r>
              <a:rPr lang="en-US" sz="4000" b="1" dirty="0" err="1"/>
              <a:t>Zapolnit</a:t>
            </a:r>
            <a:r>
              <a:rPr lang="en-US" sz="4000" b="1" dirty="0"/>
              <a:t> </a:t>
            </a:r>
            <a:r>
              <a:rPr lang="en-US" sz="4000" dirty="0" err="1"/>
              <a:t>tugmasi</a:t>
            </a:r>
            <a:r>
              <a:rPr lang="en-US" sz="4000" dirty="0"/>
              <a:t> </a:t>
            </a:r>
            <a:r>
              <a:rPr lang="en-US" sz="4000" dirty="0" err="1"/>
              <a:t>yordamida</a:t>
            </a:r>
            <a:r>
              <a:rPr lang="en-US" sz="4000" dirty="0"/>
              <a:t> </a:t>
            </a:r>
            <a:r>
              <a:rPr lang="en-US" sz="4000" dirty="0" err="1"/>
              <a:t>hujjatning</a:t>
            </a:r>
            <a:r>
              <a:rPr lang="en-US" sz="4000" dirty="0"/>
              <a:t> </a:t>
            </a:r>
            <a:r>
              <a:rPr lang="en-US" sz="4000" dirty="0" err="1"/>
              <a:t>jadval</a:t>
            </a:r>
            <a:r>
              <a:rPr lang="en-US" sz="4000" dirty="0"/>
              <a:t> </a:t>
            </a:r>
            <a:r>
              <a:rPr lang="en-US" sz="4000" dirty="0" err="1"/>
              <a:t>qismini</a:t>
            </a:r>
            <a:r>
              <a:rPr lang="en-US" sz="4000" dirty="0"/>
              <a:t> </a:t>
            </a:r>
            <a:r>
              <a:rPr lang="en-US" sz="4000" dirty="0" err="1"/>
              <a:t>avtomatik</a:t>
            </a:r>
            <a:r>
              <a:rPr lang="en-US" sz="4000" dirty="0"/>
              <a:t> </a:t>
            </a:r>
            <a:r>
              <a:rPr lang="en-US" sz="4000" dirty="0" err="1"/>
              <a:t>ravishda</a:t>
            </a:r>
            <a:r>
              <a:rPr lang="en-US" sz="4000" dirty="0"/>
              <a:t> </a:t>
            </a:r>
            <a:r>
              <a:rPr lang="en-US" sz="4000" dirty="0" err="1"/>
              <a:t>nomenklatura</a:t>
            </a:r>
            <a:r>
              <a:rPr lang="en-US" sz="4000" dirty="0"/>
              <a:t> </a:t>
            </a:r>
            <a:r>
              <a:rPr lang="en-US" sz="4000" dirty="0" err="1"/>
              <a:t>pozisiyasi</a:t>
            </a:r>
            <a:r>
              <a:rPr lang="en-US" sz="4000" dirty="0"/>
              <a:t> </a:t>
            </a:r>
            <a:r>
              <a:rPr lang="en-US" sz="4000" dirty="0" err="1"/>
              <a:t>nomlari</a:t>
            </a:r>
            <a:r>
              <a:rPr lang="en-US" sz="4000" dirty="0"/>
              <a:t> </a:t>
            </a:r>
            <a:r>
              <a:rPr lang="en-US" sz="4000" dirty="0" err="1"/>
              <a:t>bilan</a:t>
            </a:r>
            <a:r>
              <a:rPr lang="en-US" sz="4000" dirty="0"/>
              <a:t> </a:t>
            </a:r>
            <a:r>
              <a:rPr lang="en-US" sz="4000" dirty="0" err="1"/>
              <a:t>to’ldirish</a:t>
            </a:r>
            <a:r>
              <a:rPr lang="en-US" sz="4000" dirty="0"/>
              <a:t> </a:t>
            </a:r>
            <a:r>
              <a:rPr lang="en-US" sz="4000" dirty="0" err="1"/>
              <a:t>mumkin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368460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8422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Foydalanuvchi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narxlari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11105"/>
            <a:ext cx="8596668" cy="4330257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4000" dirty="0" err="1" smtClean="0"/>
              <a:t>ma’lumotlar</a:t>
            </a:r>
            <a:r>
              <a:rPr lang="en-US" sz="4000" dirty="0" smtClean="0"/>
              <a:t> </a:t>
            </a:r>
            <a:r>
              <a:rPr lang="en-US" sz="4000" dirty="0" err="1"/>
              <a:t>bazasida</a:t>
            </a:r>
            <a:r>
              <a:rPr lang="en-US" sz="4000" dirty="0"/>
              <a:t> </a:t>
            </a:r>
            <a:r>
              <a:rPr lang="en-US" sz="4000" dirty="0" err="1"/>
              <a:t>saqlashdan</a:t>
            </a:r>
            <a:r>
              <a:rPr lang="en-US" sz="4000" dirty="0"/>
              <a:t> </a:t>
            </a:r>
            <a:r>
              <a:rPr lang="en-US" sz="4000" dirty="0" err="1"/>
              <a:t>voz</a:t>
            </a:r>
            <a:r>
              <a:rPr lang="en-US" sz="4000" dirty="0"/>
              <a:t> </a:t>
            </a:r>
            <a:r>
              <a:rPr lang="en-US" sz="4000" dirty="0" err="1"/>
              <a:t>kechishi</a:t>
            </a:r>
            <a:r>
              <a:rPr lang="en-US" sz="4000" dirty="0"/>
              <a:t> </a:t>
            </a:r>
            <a:r>
              <a:rPr lang="en-US" sz="4000" dirty="0" err="1"/>
              <a:t>mumkin</a:t>
            </a:r>
            <a:r>
              <a:rPr lang="en-US" sz="4000" dirty="0"/>
              <a:t>, </a:t>
            </a:r>
            <a:r>
              <a:rPr lang="en-US" sz="4000" dirty="0" err="1"/>
              <a:t>lekin</a:t>
            </a:r>
            <a:r>
              <a:rPr lang="en-US" sz="4000" dirty="0"/>
              <a:t> </a:t>
            </a:r>
            <a:r>
              <a:rPr lang="en-US" sz="4000" dirty="0" err="1"/>
              <a:t>har</a:t>
            </a:r>
            <a:r>
              <a:rPr lang="en-US" sz="4000" dirty="0"/>
              <a:t> </a:t>
            </a:r>
            <a:r>
              <a:rPr lang="en-US" sz="4000" dirty="0" err="1"/>
              <a:t>safar</a:t>
            </a:r>
            <a:r>
              <a:rPr lang="en-US" sz="4000" dirty="0"/>
              <a:t> </a:t>
            </a:r>
            <a:r>
              <a:rPr lang="en-US" sz="4000" dirty="0" err="1"/>
              <a:t>sotish</a:t>
            </a:r>
            <a:r>
              <a:rPr lang="en-US" sz="4000" dirty="0"/>
              <a:t> </a:t>
            </a:r>
            <a:r>
              <a:rPr lang="en-US" sz="4000" dirty="0" err="1"/>
              <a:t>yoki</a:t>
            </a:r>
            <a:r>
              <a:rPr lang="en-US" sz="4000" dirty="0"/>
              <a:t> </a:t>
            </a:r>
            <a:r>
              <a:rPr lang="en-US" sz="4000" dirty="0" err="1"/>
              <a:t>tovar-moddiy</a:t>
            </a:r>
            <a:r>
              <a:rPr lang="en-US" sz="4000" dirty="0"/>
              <a:t> </a:t>
            </a:r>
            <a:r>
              <a:rPr lang="en-US" sz="4000" dirty="0" err="1"/>
              <a:t>qiymatliklarning</a:t>
            </a:r>
            <a:r>
              <a:rPr lang="en-US" sz="4000" dirty="0"/>
              <a:t> </a:t>
            </a:r>
            <a:r>
              <a:rPr lang="en-US" sz="4000" dirty="0" err="1"/>
              <a:t>kelib</a:t>
            </a:r>
            <a:r>
              <a:rPr lang="en-US" sz="4000" dirty="0"/>
              <a:t> </a:t>
            </a:r>
            <a:r>
              <a:rPr lang="en-US" sz="4000" dirty="0" err="1"/>
              <a:t>tushishi</a:t>
            </a:r>
            <a:r>
              <a:rPr lang="en-US" sz="4000" dirty="0"/>
              <a:t> </a:t>
            </a:r>
            <a:r>
              <a:rPr lang="en-US" sz="4000" dirty="0" err="1"/>
              <a:t>hujjatlarini</a:t>
            </a:r>
            <a:r>
              <a:rPr lang="en-US" sz="4000" dirty="0"/>
              <a:t> </a:t>
            </a:r>
            <a:r>
              <a:rPr lang="en-US" sz="4000" dirty="0" err="1"/>
              <a:t>to’ldirishda</a:t>
            </a:r>
            <a:r>
              <a:rPr lang="en-US" sz="4000" dirty="0"/>
              <a:t> </a:t>
            </a:r>
            <a:r>
              <a:rPr lang="en-US" sz="4000" dirty="0" err="1"/>
              <a:t>narxlarni</a:t>
            </a:r>
            <a:r>
              <a:rPr lang="en-US" sz="4000" dirty="0"/>
              <a:t> </a:t>
            </a:r>
            <a:r>
              <a:rPr lang="en-US" sz="4000" dirty="0" err="1"/>
              <a:t>qo’ldan</a:t>
            </a:r>
            <a:r>
              <a:rPr lang="en-US" sz="4000" dirty="0"/>
              <a:t> </a:t>
            </a:r>
            <a:r>
              <a:rPr lang="en-US" sz="4000" dirty="0" err="1"/>
              <a:t>kiritishiga</a:t>
            </a:r>
            <a:r>
              <a:rPr lang="en-US" sz="4000" dirty="0"/>
              <a:t> </a:t>
            </a:r>
            <a:r>
              <a:rPr lang="en-US" sz="4000" dirty="0" err="1"/>
              <a:t>to’g’ri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916706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805759"/>
            <a:ext cx="8596668" cy="52356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/>
              <a:t> </a:t>
            </a:r>
            <a:r>
              <a:rPr lang="ru-RU" sz="4000" b="1" dirty="0" err="1" smtClean="0"/>
              <a:t>keladi</a:t>
            </a:r>
            <a:r>
              <a:rPr lang="ru-RU" sz="4000" b="1" dirty="0"/>
              <a:t>. </a:t>
            </a:r>
            <a:r>
              <a:rPr lang="ru-RU" sz="4000" b="1" dirty="0" err="1"/>
              <a:t>Hujjatlarning</a:t>
            </a:r>
            <a:r>
              <a:rPr lang="ru-RU" sz="4000" b="1" dirty="0"/>
              <a:t> </a:t>
            </a:r>
            <a:r>
              <a:rPr lang="ru-RU" sz="4000" b="1" dirty="0" err="1"/>
              <a:t>jadval</a:t>
            </a:r>
            <a:r>
              <a:rPr lang="ru-RU" sz="4000" b="1" dirty="0"/>
              <a:t> </a:t>
            </a:r>
            <a:r>
              <a:rPr lang="ru-RU" sz="4000" b="1" dirty="0" err="1"/>
              <a:t>qismlarini</a:t>
            </a:r>
            <a:r>
              <a:rPr lang="ru-RU" sz="4000" b="1" dirty="0"/>
              <a:t> </a:t>
            </a:r>
            <a:r>
              <a:rPr lang="ru-RU" sz="4000" b="1" dirty="0" err="1"/>
              <a:t>avtomatik</a:t>
            </a:r>
            <a:r>
              <a:rPr lang="ru-RU" sz="4000" b="1" dirty="0"/>
              <a:t> </a:t>
            </a:r>
            <a:r>
              <a:rPr lang="ru-RU" sz="4000" b="1" dirty="0" err="1"/>
              <a:t>tarzda</a:t>
            </a:r>
            <a:r>
              <a:rPr lang="ru-RU" sz="4000" b="1" dirty="0"/>
              <a:t> </a:t>
            </a:r>
            <a:r>
              <a:rPr lang="ru-RU" sz="4000" b="1" dirty="0" err="1"/>
              <a:t>to’ldirish</a:t>
            </a:r>
            <a:r>
              <a:rPr lang="ru-RU" sz="4000" b="1" dirty="0"/>
              <a:t> </a:t>
            </a:r>
            <a:r>
              <a:rPr lang="ru-RU" sz="4000" b="1" dirty="0" err="1"/>
              <a:t>va</a:t>
            </a:r>
            <a:r>
              <a:rPr lang="ru-RU" sz="4000" b="1" dirty="0"/>
              <a:t> </a:t>
            </a:r>
            <a:r>
              <a:rPr lang="ru-RU" sz="4000" b="1" dirty="0" err="1"/>
              <a:t>yoppasiga</a:t>
            </a:r>
            <a:r>
              <a:rPr lang="ru-RU" sz="4000" b="1" dirty="0"/>
              <a:t> </a:t>
            </a:r>
            <a:r>
              <a:rPr lang="ru-RU" sz="4000" b="1" dirty="0" err="1"/>
              <a:t>o’zgartirish</a:t>
            </a:r>
            <a:r>
              <a:rPr lang="ru-RU" sz="4000" b="1" dirty="0"/>
              <a:t> </a:t>
            </a:r>
            <a:r>
              <a:rPr lang="ru-RU" sz="4000" b="1" dirty="0" err="1"/>
              <a:t>nomenklatura</a:t>
            </a:r>
            <a:r>
              <a:rPr lang="ru-RU" sz="4000" b="1" dirty="0"/>
              <a:t> </a:t>
            </a:r>
            <a:r>
              <a:rPr lang="ru-RU" sz="4000" b="1" dirty="0" err="1"/>
              <a:t>narxlarini</a:t>
            </a:r>
            <a:r>
              <a:rPr lang="ru-RU" sz="4000" b="1" dirty="0"/>
              <a:t> </a:t>
            </a:r>
            <a:r>
              <a:rPr lang="ru-RU" sz="4000" b="1" dirty="0" err="1"/>
              <a:t>hisoblash</a:t>
            </a:r>
            <a:r>
              <a:rPr lang="ru-RU" sz="4000" b="1" dirty="0"/>
              <a:t> </a:t>
            </a:r>
            <a:r>
              <a:rPr lang="ru-RU" sz="4000" b="1" dirty="0" err="1"/>
              <a:t>uchun</a:t>
            </a:r>
            <a:r>
              <a:rPr lang="ru-RU" sz="4000" b="1" dirty="0"/>
              <a:t> </a:t>
            </a:r>
            <a:r>
              <a:rPr lang="ru-RU" sz="4000" b="1" dirty="0" err="1"/>
              <a:t>qulay</a:t>
            </a:r>
            <a:r>
              <a:rPr lang="ru-RU" sz="4000" b="1" dirty="0"/>
              <a:t> </a:t>
            </a:r>
            <a:r>
              <a:rPr lang="ru-RU" sz="4000" b="1" dirty="0" err="1"/>
              <a:t>imkoniyatlar</a:t>
            </a:r>
            <a:r>
              <a:rPr lang="ru-RU" sz="4000" b="1" dirty="0"/>
              <a:t> </a:t>
            </a:r>
            <a:r>
              <a:rPr lang="ru-RU" sz="4000" b="1" dirty="0" err="1"/>
              <a:t>yaratadi</a:t>
            </a:r>
            <a:r>
              <a:rPr lang="ru-RU" sz="4000" b="1" dirty="0"/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185274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186003"/>
            <a:ext cx="8596668" cy="923453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E`tiboriz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endParaRPr lang="ru-RU" sz="4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621" y="3426951"/>
            <a:ext cx="3619500" cy="1266825"/>
          </a:xfrm>
        </p:spPr>
      </p:pic>
    </p:spTree>
    <p:extLst>
      <p:ext uri="{BB962C8B-B14F-4D97-AF65-F5344CB8AC3E}">
        <p14:creationId xmlns:p14="http://schemas.microsoft.com/office/powerpoint/2010/main" val="131921018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</TotalTime>
  <Words>57</Words>
  <Application>Microsoft Office PowerPoint</Application>
  <PresentationFormat>Широкоэкранный</PresentationFormat>
  <Paragraphs>13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Trebuchet MS</vt:lpstr>
      <vt:lpstr>Wingdings 3</vt:lpstr>
      <vt:lpstr>Аспект</vt:lpstr>
      <vt:lpstr>1c dasturida tabel tuzish  REJA</vt:lpstr>
      <vt:lpstr>NARX TURLARI </vt:lpstr>
      <vt:lpstr>Xujjat shakli</vt:lpstr>
      <vt:lpstr>Foydalanuvchi narxlari </vt:lpstr>
      <vt:lpstr>Презентация PowerPoint</vt:lpstr>
      <vt:lpstr>E`tiboriz uchun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Ҳисобга олинган асосий воситалар</dc:title>
  <dc:creator>Monomarkaz03</dc:creator>
  <cp:lastModifiedBy>Учетная запись Майкрософт</cp:lastModifiedBy>
  <cp:revision>7</cp:revision>
  <dcterms:created xsi:type="dcterms:W3CDTF">2021-07-10T14:54:05Z</dcterms:created>
  <dcterms:modified xsi:type="dcterms:W3CDTF">2023-08-08T06:04:27Z</dcterms:modified>
</cp:coreProperties>
</file>