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33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4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94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1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55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3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14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7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9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84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105C8-5067-41A5-A427-21F6A6F6E221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B53D7-8D84-4F8A-8513-DA5C0C636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7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2930" y="1055717"/>
            <a:ext cx="9739745" cy="13799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KRANLARGA TEXNIK XIZMAT KO‘RSATISH. KRANLARNI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TA’MIRLASH.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4044" y="4666067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ko'rsatishning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ahamiyati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TXK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muddati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Smenalararo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kunlik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Mavsumiy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kranlariga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choralari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41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73085" y="489288"/>
            <a:ext cx="10740043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uskunalar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konstruktsiyalarda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to'xtash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uchastkalarda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yeyilish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buferlar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cheklovchilarining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o'rnatilganligi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mahkamlanganligini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gaykalarini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Рисунок 11" descr="Подкрановые пути: ремонт, нивелировка, мостовых кранов, рихтовка, монтаж,  крепление рель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76" y="2618510"/>
            <a:ext cx="4929446" cy="346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24996" y="1908632"/>
            <a:ext cx="546700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 descr="Обслуживание грузоподъёмных механизмов и кранов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789" y="2618510"/>
            <a:ext cx="5228705" cy="3466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627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5" y="73322"/>
            <a:ext cx="10781607" cy="6488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detallar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mahkamlanishini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prokladkalarining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parchinlari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eskirish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tirnash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chuqurchalar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tirqishni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bosilganda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ochilganda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kolodkasini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tortib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tekisligini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sterjenining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yo’lini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agar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rostlash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qutilarini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qopqog’i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podshipniklarini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qopqoqlarining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to'kish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probkalarining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probkalarni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vallarni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vallarga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o'rnatilishini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birlashtiruvchi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tortilishi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tishli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bo'shliqlaridan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'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sızishining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agar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bo'lsa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bog'laydigan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gaykalarini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tortish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Barabanlarni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korpusining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mahkamlanganlik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tarog’ining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eskirishi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arqonlarni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yaroqliligi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silindrsimon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gupchagining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yon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disklari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9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7076" y="340822"/>
            <a:ext cx="10956175" cy="6196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tayoqlarni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o’qlar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yuvish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yumalashda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ko’zdan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shishlarning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korroziyaga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duchor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bo'g'inlari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998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6" y="558203"/>
            <a:ext cx="11030989" cy="5964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dvigatellarini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ko’zdan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yaxlitligini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klemenslarga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ulanishlarining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oksidlanishdan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cho'tka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ushlagichlari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cho'tkalar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cho'tkalarni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cho'tkaning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jipslashishi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cho'tkalardan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halqalarning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cho'tkalarning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halqadagi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bosimi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yumshoq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qo’shilishi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motorini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yerga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o'tkazuvchi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klemmalar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qutisining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qopqoqlari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cho'tka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ushlagichlari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qopqoqlari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qopqoqlarini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zarbalari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tebranishlari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yakorning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bo'yinturug'iga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blokirovkani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qutblarini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3" descr="Ремонт и техническое обслуживание кран-балок, тельферов, мостовых, козловых  и консольных кранов | Кран-центр Спект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65" y="3848794"/>
            <a:ext cx="4530437" cy="259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Рисунок 14" descr="Электрооборудование козлового крана: ремонт, ТО и особенности выбора |  Завод ВМ Техникс в Москв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804" y="3915294"/>
            <a:ext cx="4289367" cy="253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98269" y="285555"/>
            <a:ext cx="11211098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birikmalarini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kuyikdan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tizimni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yig'ish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yig'ish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rostlash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simlarni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mahkamlanganligi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vintlarni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o’tkazgichni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tutashuv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tarmog’ining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yaxlitligi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Mushtchali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kontrollerlari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sinovdan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kommutatsiya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yuzalarining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(agar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tomchilarini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tashlang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mushtchali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prujinalarning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yaxlitligi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etarliligi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mushtchali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podshipniklari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yechimlari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nosozliklari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egiluvchan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ulanishlarning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yaxlitligi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reykalarning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ishonchli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mahkamlanganligi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qulflash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bo'shatilganda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mushtchali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446520" y="2831714"/>
            <a:ext cx="5974080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46520" y="5437188"/>
            <a:ext cx="597408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424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829" y="499560"/>
            <a:ext cx="108979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Cheklovchi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o'chirgich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lining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aylanishi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o'z-o'zidan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qaytariladigan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aloqa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kuyik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kirdan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qo'zg'almas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siljishning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yuzalarining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yeyilish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Val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bo’yinlarini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zangdan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dastagini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o'lchagichning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og'ishlarining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qarshiliklarini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rezistorlar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bo'limlari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qutilarini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ta'minot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klenma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larining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murvatlari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rezistorlar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kesimlarida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o'tkazgichlarning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Qarshilikni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Rezistorlarni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siqilgan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2-TXK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tayyorlangan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slesarlar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oshiradilar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Davriylik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TO-2: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300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soatdan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240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soatdan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90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7077" y="350950"/>
            <a:ext cx="11147368" cy="6040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MAVSUMIY TEXNIK  XIZMAT KO’RSATISH </a:t>
            </a: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havoda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isitilmaydigan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binolarida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mavsumiy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ko'rsatiladi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Portalli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mavsumiy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ruxsatnomalarga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mutaxassislar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zarurati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kuz-qish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davridan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bahor-yoz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davriga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bog'liq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sharoitlarda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sovuq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iqlim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zonasida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rejalashtirilgan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parvarishlash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tavsiya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1F4D7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TXK-2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6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davomiyligi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kun.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TXK-2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tutilgan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korpuslarining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bo'shliqlarini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yoqilg'isi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yuvib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tashlang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to'ldiring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itargichlaridagi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almashtiring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yo'laklarini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to’g’irlash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izolyatsiyasini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qo'llanmasiga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shikastlanishga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qo'yilmaydi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9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4" y="261219"/>
            <a:ext cx="10914611" cy="6333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qo'llanmasiga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ta'minot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tarmog'ining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favqulodda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ta'minlaydigan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"Delta"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tipidagi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jihozlangan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chastotasi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(KU-701 A, KU-703A, VU-150M, VU-250M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kalitlari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Delta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kuchlanishli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o'tkazgichlarni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tavsiflarda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yo'riqnomalarida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tayyorgarlik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tormozlarni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sozlash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tayyorgarlik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ko'rishda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itarish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yog'dan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itargichni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porshenni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pastga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siljitish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shtokni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qulayligini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sathini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og’zi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teshigigacha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 mm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pastda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  500 V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megohmmetr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korpusiga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stator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o'rashining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izolyatsiya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zanjirlarida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uzilishlar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yo'qligini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fazalarning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qistirmalarning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germetikligini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qistirmalarni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jadvalga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itaruvchilarni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itargichlarda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90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" descr="https://atlant-kran.ru/uploads/posts/2018-10/1539843716_dvuhbalochny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23" y="299259"/>
            <a:ext cx="5062450" cy="258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Рисунок 3" descr="https://atlant-kran.ru/uploads/posts/2018-10/1539843647_odnobalochny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964" y="299259"/>
            <a:ext cx="5877098" cy="243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rgbClr val="1D1D1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rgbClr val="3535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28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06829" y="2886267"/>
            <a:ext cx="106402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 KRANLARIGA  XIZMAT QILISH UCHUN XAVFSIZLIK CHORALARI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Portalli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tayyorgarlikdan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Tovarlarni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malakali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(operator)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Slesar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ruxsatnomalarga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yong'in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tibbiy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brifingdan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hisobot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94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5840" y="838658"/>
            <a:ext cx="10266218" cy="5062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uzluksiz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kafolatlaydi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xarajatlarni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ko’zdan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baholash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agregatlar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eskirgan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Kafolat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reglamentga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jadvali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pasportida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2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Техническое обслуживание мостовых и козловых кран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30" y="457199"/>
            <a:ext cx="5037513" cy="286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4" descr="536447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0" y="466725"/>
            <a:ext cx="5151118" cy="28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209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89462" y="3425868"/>
            <a:ext cx="10571017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xarajatlarini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minimallashtirish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muddatini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uzluksiz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navbatda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rejimiga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e'tibor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havoda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og’ir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yopiq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xonada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rejimda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03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2712" y="528321"/>
            <a:ext cx="10548851" cy="626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ru-RU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Chorpoyali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chastotasi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tariqasida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solinadi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Portalli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tushirilgandan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zavodidan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kafolati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portalli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pasportida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qoidalarga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oshirilgan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taqdirdagina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Aks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kafolat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kelgan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to'liq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aybi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mumkinligiga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qaramasdan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majburiyatidan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voz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kechish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huquqiga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rejimiga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ko'rsatishlar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pasportda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ko'rsatilganidan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tez-tez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 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portalli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tarkibiy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qobiliyatiga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rejadan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uzaytirish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imkonini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portal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kranining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vaqtincha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to'xtab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qolishini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</a:pP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TXK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</a:pP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Yengil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yilda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TXK 2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quyidagicha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</a:pP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O'rtacha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TXK1-TXK2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ketma-ketligi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chorakda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Og'ir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TXK1- TXK2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ketma-ketligi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oylik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 smtClean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fontAlgn="base"/>
            <a:r>
              <a:rPr lang="en-US" i="1" dirty="0"/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mavsumiy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qishgi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mavsunga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o'rnatiladigan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Buyurtmachining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iltimosiga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binoan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istalgan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2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5" y="672023"/>
            <a:ext cx="10523912" cy="5491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Ko'prikli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kranlarga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1D1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Murakkabligiga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xarajatlari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ko’pligiga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TXK 1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TXK2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875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Mavsumiy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Smenalararo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kunlik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boshlanishida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tanaffuslarida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Kundalik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uchish-qo'nish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yo'laklarining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ikkala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to’siqlari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panjaralari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yotqizgichlari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yo‘llarida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yo‘qligiga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ishonch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uzatmalarining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qopqoqlarini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dvigatellarni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reduktor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qutilarini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tortilishini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00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5" descr="Ремонт кран-балки, ремонт мостового крана, козлового крана, ремонт тали,  тельфера | Кран-центр Спект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6" y="503238"/>
            <a:ext cx="4746567" cy="280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6" descr="Техническое обслуживание козлового крана | Монтаж и ремон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034" y="503238"/>
            <a:ext cx="4589492" cy="280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8600" y="2351088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8393" y="3310628"/>
            <a:ext cx="10615353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itargichlardan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chiqmasligiga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qopqoqlarni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izolyatsiyasining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yaxlitligini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ohista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shikastlanmaganligini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4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Обслуживание козлового крана Кран Модерниз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723208"/>
            <a:ext cx="4937760" cy="29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8" descr="Виды техобслуживания козлового крана | Завод ВМ Техникс в Москв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599" y="723208"/>
            <a:ext cx="5030585" cy="29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8600" y="2351088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13015" y="3862258"/>
            <a:ext cx="10365970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kabinadagi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asbobini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tunda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oshirilsa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qishda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isitgichlarni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yozuvlar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gilamcha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to'plami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ichimlik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oynalar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oynalarni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neytral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7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9" descr="Ремонт и техническое обслуживание мостовых, козловых и консольных кранов |  «КранСтандарт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5" y="3158837"/>
            <a:ext cx="4646813" cy="306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Рисунок 10" descr="Ремонт кранов - Капитальный и текущий ремонт грузоподъемных кранов в СП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105" y="3158838"/>
            <a:ext cx="5004261" cy="306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81645" y="408366"/>
            <a:ext cx="10922922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ko‘prigiga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ko‘tarilib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so‘nggi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to‘sinlarning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axlatlardan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yo‘qligiga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to‘siqlar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to‘siqlarning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to‘g‘riligini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21655" y="3481145"/>
            <a:ext cx="4157133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21655" y="5553219"/>
            <a:ext cx="415713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63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887" y="398434"/>
            <a:ext cx="11180618" cy="5991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trolley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o’tkazgichlarining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shikastlanmaganligini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pantograflarining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kirmasdan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vizual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yozuv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etilmaguncha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boshlamaslik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panel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derazalarni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tahlil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TXK-1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davriyligi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- 100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- 80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02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2540</Words>
  <Application>Microsoft Office PowerPoint</Application>
  <PresentationFormat>Широкоэкранный</PresentationFormat>
  <Paragraphs>182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         Mavzu 17. KRANLARGA TEXNIK XIZMAT KO‘RSATISH. KRANLARNI  TA’MIRLASH.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Mavzu 17. KRANLARGA TEXNIK XIZMAT KO‘RSATISH. KRANLARNI  TA’MIRLASH.</dc:title>
  <dc:creator>Исматилло ака</dc:creator>
  <cp:lastModifiedBy>Исматилло ака</cp:lastModifiedBy>
  <cp:revision>4</cp:revision>
  <dcterms:created xsi:type="dcterms:W3CDTF">2022-09-08T11:46:20Z</dcterms:created>
  <dcterms:modified xsi:type="dcterms:W3CDTF">2022-09-08T12:21:26Z</dcterms:modified>
</cp:coreProperties>
</file>