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234" y="102"/>
      </p:cViewPr>
      <p:guideLst>
        <p:guide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A6F8-57F8-477F-BA57-EC9D16014C7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994F-F323-4DA9-A499-06C2800ED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41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A6F8-57F8-477F-BA57-EC9D16014C7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994F-F323-4DA9-A499-06C2800ED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02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A6F8-57F8-477F-BA57-EC9D16014C7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994F-F323-4DA9-A499-06C2800ED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60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A6F8-57F8-477F-BA57-EC9D16014C7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994F-F323-4DA9-A499-06C2800ED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74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A6F8-57F8-477F-BA57-EC9D16014C7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994F-F323-4DA9-A499-06C2800ED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46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A6F8-57F8-477F-BA57-EC9D16014C7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994F-F323-4DA9-A499-06C2800ED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51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A6F8-57F8-477F-BA57-EC9D16014C7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994F-F323-4DA9-A499-06C2800ED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56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A6F8-57F8-477F-BA57-EC9D16014C7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994F-F323-4DA9-A499-06C2800ED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950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A6F8-57F8-477F-BA57-EC9D16014C7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994F-F323-4DA9-A499-06C2800ED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860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A6F8-57F8-477F-BA57-EC9D16014C7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994F-F323-4DA9-A499-06C2800ED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07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A6F8-57F8-477F-BA57-EC9D16014C7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994F-F323-4DA9-A499-06C2800ED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71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7A6F8-57F8-477F-BA57-EC9D16014C7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A994F-F323-4DA9-A499-06C2800ED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827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4210" y="713874"/>
            <a:ext cx="9144000" cy="1985962"/>
          </a:xfrm>
        </p:spPr>
        <p:txBody>
          <a:bodyPr>
            <a:norm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16. CHORPOYA KRANLARINI YUK BILAN RELES BO'YLAB HARAKATLANTIRISH</a:t>
            </a:r>
            <a:r>
              <a:rPr lang="en-US" b="1" dirty="0" smtClean="0"/>
              <a:t>.</a:t>
            </a:r>
            <a:r>
              <a:rPr lang="en-US" b="1" dirty="0"/>
              <a:t> 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43263" y="4524459"/>
            <a:ext cx="9144000" cy="1655762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120000"/>
              </a:lnSpc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Chorpoyalli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yo'llarining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harakatlanish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yo'laklariga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qo'yiladigan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talablar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Relsli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yo’llardan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talablari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422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1474" y="275130"/>
            <a:ext cx="11061031" cy="6042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Relsli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yo’llardan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talablari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relsli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yo'llardan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tuzilishiga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qo'yiladigan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keyingi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o'rinlarda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idoraviy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bo'ysunishidan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mulkchilik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shaklidan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qat'iy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vazirliklar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idoralar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birlashmalar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tashkilotlar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korxonalar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majburiydir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yog'och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temir-beton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shpallari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bo'ylama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temir-beton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ostidagi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plitalar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to'sinlar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monolit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temir-beton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poydevorlar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loyihalashda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qat'yi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majburiydir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tartibi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ekspluatatsiya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loyihasini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tegishli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vakolatga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tashkilot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loyihasida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texnologik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xaritada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chiqqan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inshootining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loyihasi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tuproqning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geologik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uchastkaning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geodezik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tadqiqotlari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tasnifini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123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9914" y="588235"/>
            <a:ext cx="10748211" cy="5734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kommunikatsiyalarini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tuproq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qavatini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boshlanishidan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yakunlanishi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yog'och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- 1300 mm;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temir-beton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- 1000 mm;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uzunlamasına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temir-beton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element (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- 800 mm;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monolitik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temir-beton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- 400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Uzunlamasıga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temir-beton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6230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Hisob-kitoblarda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qrilishni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qavat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begona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narsalar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o'simliklardan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muzdan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tozalanishi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boshlanishidan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qavatga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taqiqlanadi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tarkibiga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balast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prizmasi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Balast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prizmasi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barqaror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qavatga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Ballast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prizmasi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GOST 7392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tabiiy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toshning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maydalangani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shag'al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shag'al-qum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aralashmasi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Metallurgiya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shlaklarini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tavsiya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etilmaydi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plitalar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monolit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temir-beton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Releslar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mahkamlagichlari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mahkamlagichlari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teshikli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to'rt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teshikli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nakladkalaridan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Stiklar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nakladkalari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birlashtirilishi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747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0443" y="453124"/>
            <a:ext cx="10643936" cy="5928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kuzatib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smenada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smenasidan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rejalashtirilgan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oyda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oyda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yillik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ko'rikdan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marotaba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o’tkaziladsi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smenasidan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vizual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ekspertiza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litsenziyasiga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tashkilot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ko'rikdan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hujjatlar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muhandislik-texnik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tayyorgarlik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mas'ul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rejalashtirilgan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cho'kish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miqdorini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pasportida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bartaraf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nuqsonlari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qo'yilmaydi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murvat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teshiklari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yoriqlar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bop’l;sa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bo’lmasa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yog'och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chuqurlikdagi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ezilishlar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yostiqlar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50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sirtlarda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dog'lari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chuqurligi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teshiklari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ko'ndalang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yoriqlar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chuqurligi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yoriqlar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yog'och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taqiqlanadi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991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0" y="610290"/>
            <a:ext cx="10507578" cy="5606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50"/>
              </a:lnSpc>
              <a:spcAft>
                <a:spcPts val="800"/>
              </a:spcAft>
            </a:pP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Chorpoyalli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kop’prik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ko’rinishida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qattiq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tayanchlarda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tayanadigan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ko’taruvchi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krandir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U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tirgaklarga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tayanadigan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ferma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uchta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Harakatlanayotganda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shorpoyali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operatsiyalari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tarqalgani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3,2 t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tonnagacha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10-32 m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7-10 m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kranlardir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stansiyalarida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ba’zida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magnit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Konteynerlarni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Konteyner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6,3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45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tonnagacha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masofasi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- 16-40 m,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konsolning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masofasi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- 3,2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9,2 m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konteyner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sathidan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8-13,5 m,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- 0,125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0,4 m / s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0,63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1,6 m / s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0,63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2,0 m / s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konteynerdagi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o’zgartirish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chegarasi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8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konteyner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ushlagichi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tekislikda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834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0443" y="294496"/>
            <a:ext cx="1046747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50"/>
              </a:lnSpc>
              <a:spcAft>
                <a:spcPts val="800"/>
              </a:spcAft>
            </a:pP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yo'llarining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</a:t>
            </a:r>
            <a:endParaRPr lang="ru-RU" sz="20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250"/>
              </a:lnSpc>
              <a:spcAft>
                <a:spcPts val="800"/>
              </a:spcAft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(yuk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yuksiz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taqsimlash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ta’minlovchi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element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nisbatan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o'rnatilganligiga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E'tibor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toifaga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portal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qo'llab-quvvatlash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Мостовой и козловой кран. В чем отличие? - rekon-uf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675" y="2849041"/>
            <a:ext cx="7267072" cy="35742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7663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18674" y="-30652"/>
            <a:ext cx="10291010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turning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o'rtasini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egallaydi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/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Qoidalarga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yo'li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binoning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tomoni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yotqiziladi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rejalashtirilgandek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uzunligi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12,5 m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relslar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yotqizilgan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qilinadi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Рисунок 5" descr="Полукозловой-кра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107" y="2493116"/>
            <a:ext cx="8893387" cy="393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935436" y="5456321"/>
            <a:ext cx="6256564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899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8778" y="363706"/>
            <a:ext cx="10122569" cy="2705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"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aylanuvchi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yo’naltiruvchi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maydalangan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tosh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to’shalgan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ustidagi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tayanadi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Reylesar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metalldan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betondan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temir-betondan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tayyorlangan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shpallarga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yarim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shpallar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yotqizilishi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Yog'ochdan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tayyorlangan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shpallar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Agar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ustidagi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yo'llarining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beton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temir-beton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asoslarga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yotqizilgan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shpallardan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foydalanishni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istisno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Shpallar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relslarga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qisqichlar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vintlar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biriktiriladi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220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380 V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o'zgaruvchan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tarmog'idan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ta’minlanadi</a:t>
            </a:r>
            <a:endParaRPr lang="ru-RU" sz="20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Aft>
                <a:spcPts val="0"/>
              </a:spcAft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6" name="Picture 8" descr="Крановые пу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097" y="3172410"/>
            <a:ext cx="4286250" cy="303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Ремонт подкрановых путей | Крановые систем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880" y="3172410"/>
            <a:ext cx="4817478" cy="303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686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0757" y="238321"/>
            <a:ext cx="10339137" cy="2842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etarlicha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Aynan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afzalligi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tufayli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bugungi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bazalarini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ulgurji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savdo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tasavvur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hujjatlarga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Biz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chiqayotgan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g’ildiraklar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og'irlikdagi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yuiklarni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tushadigan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kamaytirishga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(30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qo'zg'aluvchan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Козловой кран 400Т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233" y="3080574"/>
            <a:ext cx="7026442" cy="3421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4292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2105" y="105719"/>
            <a:ext cx="10571748" cy="4173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qo'yiladigan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zarbalarini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yumshatish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buferlar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bo'limi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temir-beton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plitasining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monolit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temir-beton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texnologiyasi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yostiqlarning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tirqish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Крановые пу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05" y="4010527"/>
            <a:ext cx="4286250" cy="24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s://atlant-kran.ru/uploads/posts/2021-01/1611582395_nazemnye-puti-kozlovogo-kra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480" y="4010528"/>
            <a:ext cx="4464552" cy="24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4877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5958" y="488481"/>
            <a:ext cx="10563726" cy="6128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Shunday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jarayoni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ishonchliligini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xavfsizligi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uzoq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muddat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belgilovchi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qadam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bo’ylab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harakatlantirishda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vazifalardan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tebranishiga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yo’l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qo’ymaslik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So‘nggi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yilliklarda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hajmining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keskin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o‘sishi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ko‘plab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qurilmalarining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yaratilishiga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sonining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keskin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oshishiga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orasida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tarqalgani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yo'lga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o'rnatilgan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kranlardir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Tashilayotgan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po’lat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arqon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ulanganligi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sababli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oxirida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tezlanish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tormozlash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yukning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tebranishi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sodir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jarayoni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tezligiga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salbiy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ta'sir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samaradorlikka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erishish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zamonaviy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o'zlarining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afzalliklari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kamchiliklariga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xildagi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tebranishlarga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tizimlar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jihozlangan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Biroq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hozirgacha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avtomatik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turg’unlik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tizimlariga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bo'lmagan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eski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konstruksiyadagi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ba'zi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zamonaviy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narxini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pasaytirish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ishonchliligi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faoliyatini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yaxshilash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avtomatik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stabilizatsiya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tizimlarisiz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texnologik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jarayonlarni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avtomatlashtirishning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tobora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aralashuvisiz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ishlaganda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siklining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tezligini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aylanishini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qurilmalarni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avtomatik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rejimga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o'tkazish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zarurdir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010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5032" y="690846"/>
            <a:ext cx="10210800" cy="5669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tebranishni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yumshatish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oralig'ida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harakatlanayotganda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chayqalishini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yumshatishni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ta'minlaydigan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muammoni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jiddiy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farqlarga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ammo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bir-biri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chambarchas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jarayonida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ko'pincha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saqlanadigan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joy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ko'chirish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joy (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masalan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poezdning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vagoni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o'rtasidagi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chiziqda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jarayoni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nechta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takrorlash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sezilarli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o'zgarishsiz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Biroq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joylashishni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ko'pincha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qisqa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masofalarga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bo’lasdi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Shu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munosabat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biz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vazifasini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ajratamiz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Dastlab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biz  yuk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vagonni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harakatlantiramiz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Keyin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qisqa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masofaga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yo’naltiruvchi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relslari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harakatlantiramiz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Ushbu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siljitish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osilgan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mayatnik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harakatlanuvchi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aravacha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harakatlanishi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trolleybus yuk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aravachasi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tuzilishini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ifodalaydi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siljitiladigan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yuk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mayatnik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vazifasini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o’taydi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611360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1871</Words>
  <Application>Microsoft Office PowerPoint</Application>
  <PresentationFormat>Широкоэкранный</PresentationFormat>
  <Paragraphs>43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Mavzu 16. CHORPOYA KRANLARINI YUK BILAN RELES BO'YLAB HARAKATLANTIRISH.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16. CHORPOYA KRANLARINI YUK BILAN RELES BO'YLAB HARAKATLANTIRISH. </dc:title>
  <dc:creator>Исматилло ака</dc:creator>
  <cp:lastModifiedBy>Исматилло ака</cp:lastModifiedBy>
  <cp:revision>6</cp:revision>
  <dcterms:created xsi:type="dcterms:W3CDTF">2022-04-07T06:25:31Z</dcterms:created>
  <dcterms:modified xsi:type="dcterms:W3CDTF">2022-04-07T07:17:19Z</dcterms:modified>
</cp:coreProperties>
</file>