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34" y="102"/>
      </p:cViewPr>
      <p:guideLst>
        <p:guide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1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2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0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74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1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6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95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86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7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7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A6F8-57F8-477F-BA57-EC9D16014C7D}" type="datetimeFigureOut">
              <a:rPr lang="ru-RU" smtClean="0"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994F-F323-4DA9-A499-06C2800ED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2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210" y="713874"/>
            <a:ext cx="9144000" cy="1985962"/>
          </a:xfrm>
        </p:spPr>
        <p:txBody>
          <a:bodyPr>
            <a:norm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16. CHORPOYA KRANLARINI YUK BILAN RELES BO'YLAB HARAKATLANTIRISH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3263" y="4524459"/>
            <a:ext cx="9144000" cy="1655762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Chorpoyalli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tuzilishi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yo'llarining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yo'laklariga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qo'yiladigan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Relsli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yo’llardan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talablari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2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474" y="275130"/>
            <a:ext cx="11061031" cy="6042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yo’llardan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talablari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o'rinlarda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idoraviy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bo'ysunishidan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mulkchilik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qat'iy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vazirliklar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idoralar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birlashmalar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tashkilotlar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korxonalar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majburiydir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shpallari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bo'ylama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plitalar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to'sinlar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poydevorlar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qat'yi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majburiydir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ekspluatatsiya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vakolatga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xaritada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chiqqan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loyihasi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geologik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uchastkaning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geodezik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tadqiqotlari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tasnifini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23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9914" y="588235"/>
            <a:ext cx="10748211" cy="573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kommunikatsiyalarini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boshlanishidan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yakunlanishi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- 1300 mm;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- 1000 mm;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uzunlamasına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 (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- 800 mm;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lenta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- 400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Uzunlamasıga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6230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Hisob-kitoblarda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qrilishni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begona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o'simliklardan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muzdan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boshlanishidan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izining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barqaror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qavatga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Ballast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prizmasi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GOST 7392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tabiiy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maydalangani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shag'al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shag'al-qum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aralashmasi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Metallurgiya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shlaklarini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plitalar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Releslar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mahkamlagichlari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nakladkalari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4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443" y="453124"/>
            <a:ext cx="10643936" cy="5928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kuzatib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smenasidan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marotaba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o’tkaziladsi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smenasidan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vizual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ekspertiza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litsenziyasiga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ko'rikdan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hujjatlar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muhandislik-texnik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cho'kish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pasportida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nuqsonlari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qo'yilmaydi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bop’l;sa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biriktirgichlar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chuqurlikdagi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ezilishlar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yostiqlar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sirtlarda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dog'lari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chuqurligi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teshiklari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ko'ndalang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chuqurligi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500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taqiqlanadi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99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10290"/>
            <a:ext cx="10507578" cy="560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50"/>
              </a:lnSpc>
              <a:spcAft>
                <a:spcPts val="800"/>
              </a:spcAf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Chorpoyalli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kop’prik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ko’rinishida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uchta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shorpoyali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operatsiyalari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yopadi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3,2 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10-32 m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7-10 m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stansiyalarida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ba’zida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qo'llaniladi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6,3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45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- 16-40 m,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konsolning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- 3,2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9,2 m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tutqichi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8-13,5 m,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- 0,125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0,4 m / 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0,63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1,6 m / 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0,63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2,0 m / 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tezlikni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8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konteyner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ushlagichi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3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0443" y="294496"/>
            <a:ext cx="104674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50"/>
              </a:lnSpc>
              <a:spcAft>
                <a:spcPts val="800"/>
              </a:spcAft>
            </a:pP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yo'llarining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</a:t>
            </a:r>
            <a:endParaRPr lang="ru-RU" sz="20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25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yuksiz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ta’minlovchi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o'rnatilganligiga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toifaga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portal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qo'llab-quvvatlash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остовой и козловой кран. В чем отличие? - rekon-uf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675" y="2849041"/>
            <a:ext cx="7267072" cy="35742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766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18674" y="-30652"/>
            <a:ext cx="1029101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turning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egallaydi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dirty="0"/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Qoidalarga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ko’ra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binoning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yotqiziladi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natijada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rejalashtirilgandek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12,5 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yotqizilgan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hosil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qilinadi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5" descr="Полукозловой-кр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107" y="2493116"/>
            <a:ext cx="8893387" cy="393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35436" y="5456321"/>
            <a:ext cx="6256564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9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8778" y="363706"/>
            <a:ext cx="10122569" cy="270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"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yo’naltiruvchi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maydalangan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tosh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to’shalgan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ustidagi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tayanadi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Reylesar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metalldan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betondan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temir-betondan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shpallarga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yotqizilishi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Yog'ochdan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tayyorlangan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ustidagi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asoslarga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shpallardan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foydalanishni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istisno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relslarga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qisqichlar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vintlar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220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380 V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o'zgaruvchan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tarmog'idan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ta’minlanadi</a:t>
            </a:r>
            <a:endParaRPr lang="ru-RU" sz="20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2400"/>
              </a:lnSpc>
              <a:spcAft>
                <a:spcPts val="0"/>
              </a:spcAft>
            </a:pPr>
            <a:r>
              <a:rPr lang="en-US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6" name="Picture 8" descr="Крановые пу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097" y="3172410"/>
            <a:ext cx="42862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Ремонт подкрановых путей | Крановые систем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80" y="3172410"/>
            <a:ext cx="4817478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686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0757" y="238321"/>
            <a:ext cx="10339137" cy="284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etarlicha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Aynan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afzalligi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tufayli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bugungi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ulgurji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savdo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omborlarini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kranlarsiz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tasavvur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hujjatlarga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Biz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ko'rib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chiqayotgan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g’ildiraklar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yuiklarni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kamaytirishga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(30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qo'zg'aluvchan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uzatmaga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озловой кран 400Т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233" y="3080574"/>
            <a:ext cx="7026442" cy="342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429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105" y="105719"/>
            <a:ext cx="10571748" cy="4173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Chorpoyali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joylariga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zarbalarini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yumshatish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prujinali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buferlar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Talablarda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ko’rsatiladi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bo'limi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plitasining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texnologiyasi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yostiqlarning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tirqish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Крановые пу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5" y="4010527"/>
            <a:ext cx="4286250" cy="24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atlant-kran.ru/uploads/posts/2021-01/1611582395_nazemnye-puti-kozlovogo-kra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480" y="4010528"/>
            <a:ext cx="4464552" cy="243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87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5958" y="488481"/>
            <a:ext cx="10563726" cy="6128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Shunday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ishonchliligini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uzoq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muddat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ko'rsatishini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belgilovchi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qadam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bo'lib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bo’ylab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harakatlantirishda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vazifalardan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tebranishiga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qo’ymaslik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So‘nggi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yilliklarda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hajmining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o‘sishi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ko‘plab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yaratilishiga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keskin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oshishiga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orasida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tarqalgani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yo'lga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Tashilayotgan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po’lat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arqon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ulanganligi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sababli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harakatning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oxirida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tezlanish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tormozlash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tebranishi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salbiy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samaradorlikka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erishish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o'zlarining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afzalliklari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kamchiliklariga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tebranishlarga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jihozlangan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Biroq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hozirgacha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turg’unlik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tizimlariga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bo'lmagan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konstruksiyadagi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ba'zi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narxini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pasaytirish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ishonchliligi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faoliyatini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yaxshilash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stabilizatsiya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tizimlarisiz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chiqariladi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texnologik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jarayonlarni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avtomatlashtirishning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tobora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ortib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borishi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aralashuvisiz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ishlaganda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siklining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tezligini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aylanishini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oshirish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qurilmalarni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avtomatik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rejimga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o'tkazish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zarurdir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1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032" y="690846"/>
            <a:ext cx="10210800" cy="5669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davomida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tebranishni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yumshatish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Ma'lum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oralig'ida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harakatlanayotganda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chayqalishini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yumshatishni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Bu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muammoni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jiddiy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farqlarga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ammo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chambarchas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saqlanadigan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joy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joy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poezdning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vagoni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o'rtasidagi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chiziqda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takrorlash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sezilarli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o'zgarishsiz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masofalarga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bo’lasdi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munosabat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biz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ajratamiz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biz 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vagonni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ko'prik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harakatlantiramiz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yo’naltiruvchi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relslari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harakatlantiramiz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chorpoyali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osilgan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mayatnik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harakatlanishi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 yuk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aravachasi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tuzilishini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ifodalaydi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siljitiladigan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mayatnik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vazifasini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o’taydi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1136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1871</Words>
  <Application>Microsoft Office PowerPoint</Application>
  <PresentationFormat>Широкоэкранный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Mavzu 16. CHORPOYA KRANLARINI YUK BILAN RELES BO'YLAB HARAKATLANTIRISH.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16. CHORPOYA KRANLARINI YUK BILAN RELES BO'YLAB HARAKATLANTIRISH. </dc:title>
  <dc:creator>Исматилло ака</dc:creator>
  <cp:lastModifiedBy>Исматилло ака</cp:lastModifiedBy>
  <cp:revision>6</cp:revision>
  <dcterms:created xsi:type="dcterms:W3CDTF">2022-04-07T06:25:31Z</dcterms:created>
  <dcterms:modified xsi:type="dcterms:W3CDTF">2022-04-07T07:17:19Z</dcterms:modified>
</cp:coreProperties>
</file>