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DDDC3-9F7A-497A-A657-1B0EA9093647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3A9A5-6215-40C7-A0F2-A0F337A61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7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3A9A5-6215-40C7-A0F2-A0F337A61BA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0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3A9A5-6215-40C7-A0F2-A0F337A61BA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9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9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83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21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98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57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12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1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30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8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77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16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222E-B3E4-4437-B96A-BBF9FEC759D5}" type="datetimeFigureOut">
              <a:rPr lang="ru-RU" smtClean="0"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2CD2F-71F0-49FC-9BBF-FE8E149CC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55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1811" y="1066799"/>
            <a:ext cx="9144000" cy="99461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 15. CHORPOYA KRANI OPERATORI UCHUN XAVFSIZLIK TEXNIKASI.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9705" y="4291848"/>
            <a:ext cx="9144000" cy="2108951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sz="6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6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endParaRPr lang="ru-RU" sz="6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xavfsdizligi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</a:t>
            </a:r>
            <a:endParaRPr lang="ru-RU" sz="6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vaqtidagi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</a:t>
            </a:r>
            <a:endParaRPr lang="ru-RU" sz="6400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800"/>
              </a:spcAft>
            </a:pPr>
            <a:r>
              <a:rPr lang="en-US" sz="6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vaziyatlarda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mehnatni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muhofaza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6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tugagandan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</a:t>
            </a:r>
            <a:r>
              <a:rPr lang="en-US" sz="6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702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084" y="591578"/>
            <a:ext cx="10956758" cy="5317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ISH VAQTIDAGI TEXNIKA XAVFSIZLIGI  TALABLARI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Faqatgina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yo’nalish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qo'ymaslik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3.4.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kuzatib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vaqti-vaqti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shikastlanishini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tekshiruvdan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almashtirilishi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3.5.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sog'liqga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jamoaviy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tahdid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rahbariyatga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etilmaguncha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mehnatni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muhofaza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8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ехника безопасности при работе крана на строительных площадка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452" y="449179"/>
            <a:ext cx="9440779" cy="5879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9824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220" y="437091"/>
            <a:ext cx="11197389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usullarni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qo’llash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silliq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silkinishlarsiz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3.7.2.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aharakatlanish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to'xtatilgandan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yaqinlashganda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past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tezlikda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3.7.4.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boshlashda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tayinlangan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signalchining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ishorasiga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binoan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zid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ishlatmaslik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etkazilgan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almashinuvi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hududida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bo'lgandagina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3.7.7.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taranglikda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tortilishini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qobiliyatiga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200-300 mm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ishlayotganiga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to’g’ri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ildirilganligiga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3.7.9.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0,5 m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83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ехника безопасности при работе крана на строительных площадка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851" y="429539"/>
            <a:ext cx="6283960" cy="37382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37673" y="4167762"/>
            <a:ext cx="10788316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doimiy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3.7.10.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tekisda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o'lchamlarini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buzmasdan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yo'laklarini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to'smasdan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ag'nab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3.7.11.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binoning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transport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ketmasligi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0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219" y="744391"/>
            <a:ext cx="11053011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3.7.12.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muvozanatini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buzmasligi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Avtotransport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yuikni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ilinib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shikastlanishlar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konstruksiyalar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to‘siqlar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sinishida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nosozligida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motorlarining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tez-tez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konstruktsiyalarda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yoritilmaganligi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yog'ishi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tuman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aloqani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harorati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pasportida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past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yaqinlashib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kelayotgan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momaqaldiroq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shamol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ma’lumot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berilganidan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qat'iy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nazar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84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105" y="798936"/>
            <a:ext cx="10491537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3.7.14.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majburiy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tashkilotning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hisobot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3.7.15.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maydoncha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ruxsatnoma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Shu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ruxsatnomada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ismi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3.9.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chiqayotganda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yoqmang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ishlamoqda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plakatni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Afishani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tugagandan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3.10.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ko’rsatmasi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3.11.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tashkilotdagi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mashinalariga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topshirilisi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5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7007" y="441044"/>
            <a:ext cx="6670222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3.12.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ishlaganda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TAQIQLANADI: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taqdirda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o'chirib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kontaktorlarni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tiqilib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cheklovchilarni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himoyasi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mahkamlanmagan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galereya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qoldirish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o'qitilmagan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ctroporchilar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etilmagan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ildirishga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yuk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birkalarsiz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ildirmaganda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bo'lmaganda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ketadigan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to'g'risida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ma'lumotlar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bo'lmasa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yozma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olinishi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ma'lumotni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iloji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bo'lmasa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tebranishda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qo’yish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beqaror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shoxi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to'ldirilgan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shikastlangan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temir-beton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buyumlarni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arqonning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tarangligi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muzlagan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ko’milgan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platformalarini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aravalarni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transport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vositalarini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15" descr="Техника безопасности при работе крана на строительных площадка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906236"/>
            <a:ext cx="4669971" cy="391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943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30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9389" y="527510"/>
            <a:ext cx="11662611" cy="22416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AVARIYALI HOLATLARDA TEXNIKA XAVFSIZLIGI   BO'YICHA TALABLAR.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nosozliklar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to'satdan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uzilishlar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to'xtab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kontrollerlarning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tutqichlarini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kalitni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to'g'risida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alt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hisobot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22" descr="Техника безопасности при работе крана на строительных площадка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749" y="3014987"/>
            <a:ext cx="5941219" cy="358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595937" y="6443412"/>
            <a:ext cx="45960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17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70594"/>
            <a:ext cx="10435390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4.2. Agar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tarmog'ida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sababli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iloji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Tushirishdan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bo’lishiga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qo’ymaslik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vaziyatda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voqea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vaziyatlarni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rejasiga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4.4.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karbonat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angidrid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kukunli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o’chirgichlardan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4.5. Agar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o'zimiz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ilojini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olmasak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101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telefon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qo'ng'iroq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rahbariyatiga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sog'lig'i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yomonlashgan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rahbariyatni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tibbiy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murojaat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(103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telefoni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shahar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chaqirish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88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017" y="888348"/>
            <a:ext cx="10724148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ISH TUGANGAN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KEYINGI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  XAVFSIZLIGI TALABLARI.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5.1.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5.2.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to’xtash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5.4.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kontrollerlarning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aksessuarlarni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yig’ishtirish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kop’zdan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5.7.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ishchisiga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muammolar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yechish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yuvish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yuvish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5.10.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Tashkilot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rahbariyatiga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8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020" y="328863"/>
            <a:ext cx="111893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TEXNIKA XAVFSIZLIGI BO’YICHA  UMUMIY TALABLAR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mashinisti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yoshdan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boʻlmagan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tibbiy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koʻrikdan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oʻtgan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mehnatni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talablari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boʻyicha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bilimlarini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oʻtkazgan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mustaqil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shaxslar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operatoriga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zararli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omillari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atmosfera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hodisalari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haroratining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pastligi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shamol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namlikning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pastligi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taxlash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himoyalanmagan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zanjirida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tutashuv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inson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tanasi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yuzasidagi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qirralar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shovqin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tebranish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yoritilmaganligi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monotonligi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charchoqning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kuchayishi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8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717" y="624755"/>
            <a:ext cx="9817768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guvohnomasiga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1.4.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sanoat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sanitariyasi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qat'iy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kombinezon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poyabzali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ta'minlanadi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poyabzal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shartlariga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1.7.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kombinezonlar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shkaf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xonalarida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saqlanishi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hayoti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sog'lig'iga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tahdid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soladiganda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vaziyat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sog'lig'ining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yomonlashishi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o'tkir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kasallik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namoyon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ishlayotgan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hududida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qo'yilmaydi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1.10.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muhofaza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yo’riqnomadan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yo’riqnomasi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dastlabki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yo’riqnoma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kasbni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o'qitish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doirasida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yo’riqnoma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8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989" y="322243"/>
            <a:ext cx="104835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1.12.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dam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rejimiga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rioya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vazifalariga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kiritilgan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ma'muriyat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ishonib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topshirilgan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agar u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o'qitilgan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jabrlanganlarga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tibbiy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1.13. </a:t>
            </a:r>
            <a:r>
              <a:rPr lang="en-US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yo'riqnomalar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bajarmagan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intizomini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intizomiy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javobgarlikka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tortilishi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oqibatlariga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jinoiy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javobgarlikka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tortilishi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agar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huquqbuzarlik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moddiy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zarar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yetkazish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bog‘liq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bo‘lsa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aybdor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javobgarlikka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tortilishi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8147" y="3679186"/>
            <a:ext cx="10355179" cy="269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ISHNI BOSHLASHDAN OLDINDAN TEXNIKA XAVFSDIZLIGI  TALABLARI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vositalarining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mavjudligi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kiyib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kombinezon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poyabzallarini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Kombinezonlarni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tugmalarini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qadab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kiyimning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osilgan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bo’lishiga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qop’ymaslik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sochlarni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kiyim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ostidagi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Kiyimlarni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ignalar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ignatugmalar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sanchimaslik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kiyim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cho'ntagida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o'tkir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sinadigan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narsalarni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saqlamaslik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Rahbarga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mehnatni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muhofaza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guvohnomasini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shartlari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Xavfli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bajarayotganda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ishlashga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ruxsatnoma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balandlikda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ishlaganda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ta'mirlashda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hokazo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09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125" y="735358"/>
            <a:ext cx="10507579" cy="534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2.4.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ko’rikdan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o’tish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muddatini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bajarishimiz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shassi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ushlagichga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moylanishi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galereyalar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to'siqlarining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yo'laklarini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axlatdan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konstruksiyalarni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parchinli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birikmalarni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yoritgichlari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ovozli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signalizatsiya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xavfsizlik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moslamalarining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yaroqliligini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ilgakni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cheklovchisi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cheklovchi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xavfsizlik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moslamalari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holatini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tekshirish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uskunalarni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imkoniyatini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o’zimizga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4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1578" y="358930"/>
            <a:ext cx="10980822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2.7.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yo'laklarni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qo’yishiga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qo’ymaslik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yo’laklarni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evakuatsiya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signalizatsiya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tibbiy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to'plamlari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ketma-ketligini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2.10.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Ko’zdan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kechirish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yalang'och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kabellarning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yoritishning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ulanishlarining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chuqurlarning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tartibsizliklar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dog’lari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Agar pol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sirpanchiq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apilka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sepish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0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084" y="425382"/>
            <a:ext cx="10603832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2.11.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boshqariladigan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tayyorgarlikdan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huquqiga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tayinlangan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bog’ichi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nishoni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-agar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ko'rsatadigan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maydon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ko'rinmasa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ishoralar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o'qitilgan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orasidan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tayinlangan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2.12.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masofada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so’ng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ovozli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2.13.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yuklamasiz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blokirovka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ko'prigida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lyuk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eshikning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blokirovka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2.14. 2-3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operator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birgalikda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2.15.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qayd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2.16.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inventar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rahbarga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keyingina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2.17.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021" y="159243"/>
            <a:ext cx="10668000" cy="6698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2.18.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tasdiqlangan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texnologik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normalar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2.19.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stroporcilar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signalchilar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yo'riqnomasida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qo'yilmaydigan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og'zida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ko'prog'ida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yeyilishi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yoriqlar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ilgaklarni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egilganligi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oboymada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aylanmaydigan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gaykada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o'z-o'zidan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buralib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ketishiga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to'sqinlik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atrofida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o’qlar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bo’lmaydigan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nuqsonlari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lar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tormozlanmaydi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qlarida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tirgaklar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shplint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nakladka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parchinlari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shkivi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yuzasiga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birlashtiruvchi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shpilkalar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tayanuvshi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halqalar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yiyilgan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qutilari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tormozi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shkivlari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dvigateli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siljiydigan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prigida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joylashgan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trolleylar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konstruktsiyalariga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tegib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qolsa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b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57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3663" y="417095"/>
            <a:ext cx="1105301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qigichlar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trolleylarga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qolsa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izolyatsiyasi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buzilgan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simlarda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qaytmaydigan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lyuk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eshiklari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blokirovkalash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ketishiga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avtomatik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o'tkazuvchi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to'siqlari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tashlangan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dielektrik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gilam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korpuslarining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konstruktsiyalari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kontrollerlar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korpuslari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o’tib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davlat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organlarining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doimiy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vositalarining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tibbiy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to'plamlari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yondosh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hududlar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yoritilmaganda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chiqarishda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yo’riqnomadan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o'tmagan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8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3187</Words>
  <Application>Microsoft Office PowerPoint</Application>
  <PresentationFormat>Широкоэкранный</PresentationFormat>
  <Paragraphs>200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  MAVZU 15. CHORPOYA KRANI OPERATORI UCHUN XAVFSIZLIK TEXNIKASI.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MAVZU 15. CHORPOYA KRANI OPERATORI UCHUN XAVFSIZLIK TEXNIKASI.</dc:title>
  <dc:creator>Исматилло ака</dc:creator>
  <cp:lastModifiedBy>Исматилло ака</cp:lastModifiedBy>
  <cp:revision>20</cp:revision>
  <dcterms:created xsi:type="dcterms:W3CDTF">2022-04-05T10:38:24Z</dcterms:created>
  <dcterms:modified xsi:type="dcterms:W3CDTF">2022-07-15T07:02:26Z</dcterms:modified>
</cp:coreProperties>
</file>