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DDDC3-9F7A-497A-A657-1B0EA9093647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3A9A5-6215-40C7-A0F2-A0F337A61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878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3A9A5-6215-40C7-A0F2-A0F337A61BA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000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3A9A5-6215-40C7-A0F2-A0F337A61BA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291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3222E-B3E4-4437-B96A-BBF9FEC759D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2CD2F-71F0-49FC-9BBF-FE8E149CC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89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3222E-B3E4-4437-B96A-BBF9FEC759D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2CD2F-71F0-49FC-9BBF-FE8E149CC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83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3222E-B3E4-4437-B96A-BBF9FEC759D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2CD2F-71F0-49FC-9BBF-FE8E149CC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21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3222E-B3E4-4437-B96A-BBF9FEC759D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2CD2F-71F0-49FC-9BBF-FE8E149CC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98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3222E-B3E4-4437-B96A-BBF9FEC759D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2CD2F-71F0-49FC-9BBF-FE8E149CC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57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3222E-B3E4-4437-B96A-BBF9FEC759D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2CD2F-71F0-49FC-9BBF-FE8E149CC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12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3222E-B3E4-4437-B96A-BBF9FEC759D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2CD2F-71F0-49FC-9BBF-FE8E149CC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01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3222E-B3E4-4437-B96A-BBF9FEC759D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2CD2F-71F0-49FC-9BBF-FE8E149CC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30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3222E-B3E4-4437-B96A-BBF9FEC759D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2CD2F-71F0-49FC-9BBF-FE8E149CC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8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3222E-B3E4-4437-B96A-BBF9FEC759D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2CD2F-71F0-49FC-9BBF-FE8E149CC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77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3222E-B3E4-4437-B96A-BBF9FEC759D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2CD2F-71F0-49FC-9BBF-FE8E149CC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16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3222E-B3E4-4437-B96A-BBF9FEC759D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2CD2F-71F0-49FC-9BBF-FE8E149CC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55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1811" y="1066799"/>
            <a:ext cx="9144000" cy="99461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MAVZU 15. CHORPOYA KRANI OPERATORI UCHUN XAVFSIZLIK TEXNIKASI.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9705" y="4291848"/>
            <a:ext cx="9144000" cy="2108951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20000"/>
              </a:lnSpc>
            </a:pPr>
            <a:r>
              <a:rPr lang="en-US" sz="6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sz="6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en-US" sz="6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Texnika</a:t>
            </a:r>
            <a:r>
              <a:rPr lang="en-US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xavfsizligi</a:t>
            </a:r>
            <a:r>
              <a:rPr lang="en-US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bo’yicha</a:t>
            </a:r>
            <a:r>
              <a:rPr lang="en-US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umumiy</a:t>
            </a:r>
            <a:r>
              <a:rPr lang="en-US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talablar</a:t>
            </a:r>
            <a:endParaRPr lang="ru-RU" sz="6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64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Ishni</a:t>
            </a:r>
            <a:r>
              <a:rPr lang="en-US" sz="64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boshlashdan</a:t>
            </a:r>
            <a:r>
              <a:rPr lang="en-US" sz="64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oldin</a:t>
            </a:r>
            <a:r>
              <a:rPr lang="en-US" sz="64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texnika</a:t>
            </a:r>
            <a:r>
              <a:rPr lang="en-US" sz="64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xavfsdizligi</a:t>
            </a:r>
            <a:r>
              <a:rPr lang="en-US" sz="64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400" b="1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talablari</a:t>
            </a:r>
            <a:endParaRPr lang="ru-RU" sz="6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1500"/>
              </a:spcBef>
              <a:spcAft>
                <a:spcPts val="750"/>
              </a:spcAft>
            </a:pPr>
            <a:r>
              <a:rPr lang="en-US" sz="64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6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vaqtidagi</a:t>
            </a:r>
            <a:r>
              <a:rPr lang="en-US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texnika</a:t>
            </a:r>
            <a:r>
              <a:rPr lang="en-US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xavfsizligi</a:t>
            </a:r>
            <a:r>
              <a:rPr lang="en-US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talablari</a:t>
            </a:r>
            <a:endParaRPr lang="ru-RU" sz="6400" b="1" dirty="0" smtClean="0">
              <a:solidFill>
                <a:srgbClr val="2E74B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Aft>
                <a:spcPts val="800"/>
              </a:spcAft>
            </a:pPr>
            <a:r>
              <a:rPr lang="en-US" sz="6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6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Favqulodda</a:t>
            </a:r>
            <a:r>
              <a:rPr lang="en-US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vaziyatlarda</a:t>
            </a:r>
            <a:r>
              <a:rPr lang="en-US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mehnatni</a:t>
            </a:r>
            <a:r>
              <a:rPr lang="en-US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muhofaza</a:t>
            </a:r>
            <a:r>
              <a:rPr lang="en-US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lang="en-US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talablar</a:t>
            </a:r>
            <a:r>
              <a:rPr lang="en-US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6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6400" b="1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sz="64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tugagandan</a:t>
            </a:r>
            <a:r>
              <a:rPr lang="en-US" sz="64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keyin</a:t>
            </a:r>
            <a:r>
              <a:rPr lang="en-US" sz="64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texnika</a:t>
            </a:r>
            <a:r>
              <a:rPr lang="en-US" sz="64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400" b="1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xavfsizligi</a:t>
            </a:r>
            <a:r>
              <a:rPr lang="en-US" sz="64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b="1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talablari</a:t>
            </a:r>
            <a:r>
              <a:rPr lang="en-US" sz="64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702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084" y="591578"/>
            <a:ext cx="10956758" cy="5317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ISH VAQTIDAGI TEXNIKA XAVFSIZLIGI  TALABLARI</a:t>
            </a:r>
            <a:endParaRPr lang="ru-RU" b="1" dirty="0" smtClean="0">
              <a:solidFill>
                <a:srgbClr val="2E74B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3.1.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Faqatgina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qaysi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yo’nalish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bo’yicha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o'qitilgan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bo’yicha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ko'rsatma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mas'ul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xodim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aytgan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 smtClean="0">
              <a:solidFill>
                <a:srgbClr val="2E74B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3.2.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O'qimagan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begona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shaxslarning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qo'ymaslik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 smtClean="0">
              <a:solidFill>
                <a:srgbClr val="2E74B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3.3.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zarur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asbob-uskunalar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asboblar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moslamalardan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faqat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mo'ljallangan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 smtClean="0">
              <a:solidFill>
                <a:srgbClr val="2E74B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3.4.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kuzatib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borish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vaqti-vaqti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birliklari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mexanizmlari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himoya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vositalari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to'siqlari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shikastlanishini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aniqlash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vizual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tekshiruvdan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o'tkazish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 smtClean="0">
              <a:solidFill>
                <a:srgbClr val="2E74B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Shikastlangan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uskunalarning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qismlari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to'g'ri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ta'mirlanishi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almashtirilishi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 smtClean="0">
              <a:solidFill>
                <a:srgbClr val="2E74B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3.5. Agar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asboblar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javob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bermaydigan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kamchiliklarni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bartaraf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nosozliklar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sog'liqga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jamoaviy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tahdid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xodim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haqida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rahbariyatga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xabar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kamchiliklar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bartaraf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etilmaguncha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ettirmasligi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Noto'g'ri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ta'minotidan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ishni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taqiqlash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3.6.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ishlaganda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mehnatni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muhofaza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bo'yicha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ko'rsatmalarga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muvofiq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qoidalariga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rioya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182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ехника безопасности при работе крана на строительных площадках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452" y="449179"/>
            <a:ext cx="9440779" cy="5879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9824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5220" y="437091"/>
            <a:ext cx="11197389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3.7.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to'g'ri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usullarni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qo’llash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3.7.1.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silliq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silkinishlarsiz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yoqish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to'xtatish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3.7.2.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oldinga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orqag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aharakatlanish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o'tkazish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faqat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to'liq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to'xtatilgandan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keyin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oshirilishi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3.7.3.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yo’lining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oxiriga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qo'shni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kranlarga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yaqinlashganda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past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tezlikda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3.7.4.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To'xtagandan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keyin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boshlashda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harakatlantirishda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signal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3.7.5.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harakatlantirish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faqat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stroporchi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tayinlangan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signalchining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ishorasiga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binoan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oshirilishi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ko'rsatmalarga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zid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ravishda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signal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noto'g'ri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ishlatmaslik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tutish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kerakki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paytida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etkazilgan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zarar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signalni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noto'g'ri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xodim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noto'g'ri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xodim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ham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javobgar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bo'ladi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Stroporchi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haydovchi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o'rtasida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signal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almashinuvi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korxonada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belgilangan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tartibda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oshirilishi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3.7.6.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harakatlantirish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faqat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hududida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odamlar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yo'q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bo'lgandagina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oshiriladi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3.7.7. Yuk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arqonini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qiya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taranglikda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tortilishini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ko'taruvchi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ilgakni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ustiga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o'rnatish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zarur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3.7.8.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yuk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qobiliyatiga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yaqin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avval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200-300 mm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ortiq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bo'lmagan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balandlikka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ishlayotganiga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to’g’ri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ildirilganligiga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qilgandan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so'ng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balandlikga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davom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ettirish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3.7.9.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gorizontal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harakatlantirishda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duch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keladigan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narsalardan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kamida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0,5 m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balandlikga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483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ехника безопасности при работе крана на строительных площадках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851" y="429539"/>
            <a:ext cx="6283960" cy="373822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637673" y="4167762"/>
            <a:ext cx="10788316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Odamlar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doimiy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ishlaydigan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ustidan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o’tish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taqiqlanadi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3.7.10.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joylashtirish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ajratish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tekisda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o'lchamlarini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buzmasdan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o’tish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yo'laklarini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to'smasdan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ag'nab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ketmaydigan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oshirilishi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3.7.11.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Devor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ustun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temir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vagoni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mashina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yaqinida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joylashgan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tushirishda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birinchi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navbatda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binoning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ko'rsatilgan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qismlari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transport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vositalari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o'rtasida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stroporchi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ishchilar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yo'qligiga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uskunalar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devorlarga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ustunlarga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vagonlarga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boshqalarga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tegib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ketmasligi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 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308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5219" y="744391"/>
            <a:ext cx="11053011" cy="5507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3.7.12.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yarim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vagonlarga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platformalarda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vagonlarda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saqlash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yarim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vagonlar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platformalar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muvozanatini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buzmasligi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ishlarning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bajarilishi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mas'ul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nazorati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ostida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oshirilishi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Avtotransport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vositalarini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yuikni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tushirishda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birinchi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navbatda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haydovchi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ishchilar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yo'qligida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3.7.13.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Quyidagi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hollarda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to'xtatish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baraban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bloklardan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arqonlar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ketganda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ilinib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qolganda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arqonlarning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shikastlanishlar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aniqlanganda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konstruksiyalar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to‘siqlar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boshqalarning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sinishida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xavfsizlik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moslamalarining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nosozligida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motorlarining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termal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himoyasining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tez-tez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jihozlari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konstruktsiyalarda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kuchlanishlar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paydo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bo’lganda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etarli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darajada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yoritilmaganligi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kuchli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yog'ishi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tuman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stroporchi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tashilgan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vizual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aloqani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oladigan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hollarda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havo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harorati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pasportida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ko'rsatilganidan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past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bo’lganda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yaqinlashib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kelayotgan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momaqaldiroq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kuchli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shamol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haqida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ma’lumot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olganda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en-US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signali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kim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tomonidan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berilganidan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qat'iy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nazar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84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105" y="798936"/>
            <a:ext cx="10491537" cy="5507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3.7.14.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majburiy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to'xtashida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jurnaliga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tegishli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yozuvni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kiritish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tashkilotning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bosh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mexanikiga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ko'taruvchi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mashinalarning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mas'ul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hisobot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3.7.15.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faqat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maydoncha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orqali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oshiriladi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3.8.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ta'mirlash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ruxsatnoma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oshiriladi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Shu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ruxsatnomada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jurnalda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ta'mirlash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sana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vaqt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mas'ul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ismi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ko'rsatilishi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3.9.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ta'mirlashga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chiqayotganda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birinchi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navbatda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kabinadagi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ustiga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yoqmang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odamlar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ishlamoqda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yozuvi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plakatni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qo'ying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(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Afishani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faqat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ta'mirlash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ishlarini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mas'ul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tomonidan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ta'mirlash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tugagandan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so'ng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kalitlarini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ta'mirlash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ishlarini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mas'ul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topshirish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3.10.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Ta'mirlash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vaqtida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sinovdan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o'tkazish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faqat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ta'mirlash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ishlarini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mas'ul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ko’rsatmasi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bo'yicha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ishtirokida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oshirilishi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3.11.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ta'mirdan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so'ng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faqat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tashkilotdagi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mashinalariga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mas'ul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ruxsati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yaxshi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ekanligiga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foydalanishga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topshirilisi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152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47007" y="441044"/>
            <a:ext cx="6670222" cy="615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3.12.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ishlaganda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quyidagilar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TAQIQLANADI: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nosozliklar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aniqlangan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taqdirda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boshqarish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xavfsizlik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moslamalarini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o'chirib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qo'yish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kontaktorlarni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tiqilib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qolish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cheklovchilarni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o'chirish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himoyasi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boshqalar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asbob-uskunalar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mahkamlanmagan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asbob-uskunalar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qismlarni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galereya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trolleybusda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qoldirish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o'qitilmagan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ctroporchilar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ruxsat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etilmagan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shaxslarga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ildirishga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ruxsat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 yuk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qurilmalarni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maxsus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birkalarsiz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qabul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to'g'ri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ildirmaganda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bog'lash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sxemalari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mavjud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bo'lmaganda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massasi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qobiliyatidan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oshib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ketadigan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Yukning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massasi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to'g'risida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ma'lumotlar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bo'lmasa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mas'ul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shaxsdan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yozma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ravishda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olinishi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Agar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ma'lumotni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olishning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iloji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bo'lmasa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tebranishda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yo’l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qo’yish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tezlikda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beqaror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ilgakli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ilgakning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shoxi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ko’tarish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yukga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to'ldirilgan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shikastlangan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ilgakli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temir-beton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buyumlarni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arqonning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tarangligi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tortish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mahkamlangan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yulib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muzlagan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ko’milgan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platformalarini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vagonlarni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aravalarni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transport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vositalarini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ilgak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tortib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harakatlantirish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Рисунок 15" descr="Техника безопасности при работе крана на строительных площадка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906236"/>
            <a:ext cx="4669971" cy="391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94347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230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29389" y="527510"/>
            <a:ext cx="11662611" cy="22416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AVARIYALI HOLATLARDA TEXNIKA XAVFSIZLIGI   BO'YICHA TALABLAR.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2E74B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4.1.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nosozliklar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sodir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bo’lganda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toki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ta'minlashda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to'satdan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uzilishlar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sodir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bo’lganda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to'xtab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qolganda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2E74B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foydalanishni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to'xtatish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2E74B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kontrollerlarning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tutqichlarini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qo'yish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2E74B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kabinadagi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kalitni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o'chirish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2E74B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ko'rilgan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choralar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to'g'risida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bevosita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rahbarga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kranlarning</a:t>
            </a:r>
            <a:r>
              <a:rPr lang="en-US" alt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mas'ul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shaxsga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hisobot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2E74B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olingan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ko'rsatmalarga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muvofiq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Рисунок 22" descr="Техника безопасности при работе крана на строительных площадка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749" y="3014987"/>
            <a:ext cx="5941219" cy="358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595937" y="6443412"/>
            <a:ext cx="45960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017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670594"/>
            <a:ext cx="10435390" cy="5507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4.2. Agar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tarmog'ida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kuchlanish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yo'qligi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sababli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osilgan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qolsa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iloji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bajarilishi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mas'ul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ishtirokida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qo'lda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choralarini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Tushirishdan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oldin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yuk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to’sish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begona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bo’lishiga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yo’l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qo’ymaslik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4.3.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Avariyali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vaziyatda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odamlarni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haqida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xabardor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voqea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to'g'risida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bevosita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rahbarga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xabar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Avariyali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vaziyatlarni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bartaraf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rejasiga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muvofiq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4.4.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yong'in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sodir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quyidagicha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zarur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to'xtatish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kabinadagi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yong'inga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uskunalar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yong'inni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o'chirishni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jihozlari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yonib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ketganda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faqat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karbonat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angidrid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kukunli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o’chirgichlardan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foydalanish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4.5. Agar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o'zimiz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o’tni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o'chirishning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ilojini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olmasak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xodim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101 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telefon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raqami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orqali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qo'ng'iroq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haqda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bevosita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rahbarga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korxona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rahbariyatiga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xabar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4.6.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Shikastlangan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sog'lig'i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yomonlashgan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taqdirda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xodim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to'xtatishi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rahbariyatni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xabardor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birinchi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tibbiy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yordam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punktiga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murojaat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(103 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telefoni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orqali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shahar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tez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yordam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chaqirish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888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3017" y="888348"/>
            <a:ext cx="10724148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ISH TUGANGAN 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KEYINGI 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TEXNIKA  XAVFSIZLIGI TALABLARI.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5.1.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ilgakni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ildirish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moslamasini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bo'shatish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5.2.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Stropani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ajratish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ilgakni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(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qo'llash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moslamasini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5.3.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to’xtash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qo'yish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5.4.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kontrollerlarning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tutqichlarini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o'tkazish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kabinasidagi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rubilnikni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5.5.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Asboblar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aksessuarlarni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yig’ishtirish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saqlash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ajratilgan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joylarda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joylashtirish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5.6.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kop’zdan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kechirish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tozalash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smenada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sodir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ishidagi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nosozliklar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haqida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jurnaliga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yozish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5.7.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necha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smenada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ishlaganda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keyingi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smena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ishchisiga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jarayonida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aniqlangan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muammolar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haqida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xabar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jurnalga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tegishli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yozuvni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kiritib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smenani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topshirish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5.8.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kiyimini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yechish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kiyimlarni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yuvish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topshirish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5.9.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Qo'llarni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yuzni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sovun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yaxshilab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yuvish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qabul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5.10.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Tashkilot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rahbariyatiga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jarayonida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sodir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nosozliklar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mehnatni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muhofaza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talablari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sodir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shikastlanish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to'g'risida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xabar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682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0020" y="328863"/>
            <a:ext cx="1118936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TEXNIKA XAVFSIZLIGI BO’YICHA  UMUMIY TALABLAR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1.1.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Chorpoyali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mashinisti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sifatida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ishlashga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18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yoshdan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kichik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boʻlmagan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tibbiy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koʻrikdan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oʻtgan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mehnatni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muhofaza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talablari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boʻyicha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bilimlarini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belgilangan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tartibda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sinovdan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oʻtkazgan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mustaqil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ishlashga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ruxsat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shaxslar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ruxsat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etiladi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1.2 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Chorpoyali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operatoriga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quyidagi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xavfli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zararli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chiqarish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omillari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qilishi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xavfli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atmosfera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hodisalari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ta'sirida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ochiq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havoda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ishlarni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bajarish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havo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haroratining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oshishi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pastligi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shamol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tezligining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oshishi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namlikning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oshishi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pastligi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boshqalar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harakatlanuvchi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mashinalar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siljitish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taxlash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uskunasining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harakatlanuvchi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qismlari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himoyalanmagan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harakatlanuvchi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aylanuvchi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elementlari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zanjirida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kuchlanish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darajasi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qisqa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tutashuv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sodir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bo’lganda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inson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tanasi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orqali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o’tishi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balandlikdan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yiqilish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balandlikdan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narsalar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yuzasidagi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o'tkir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qirralar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 (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ildirish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paytida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joyidagi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shovqin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darajasining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balandligi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tebranish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darajasining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etarli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darajada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yoritilmaganligi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monotonligi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charchoqning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kuchayishi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788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4717" y="624755"/>
            <a:ext cx="9817768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1.3.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Chorpoya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tegishli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darajada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guvohnomasiga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1.4. </a:t>
            </a:r>
            <a:r>
              <a:rPr lang="en-US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Chorpoyali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mehnatni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muhofaza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yong'in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sanoat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sanitariyasi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talablarini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qat'iy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rioya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1.5.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Chorpoyali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amaldagi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qoidalarga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muvofiq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kombinezon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xavfsizlik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poyabzali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ta'minlanadi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1.6.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kiyim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poyabzal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shaxsiy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himoya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vositalari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shartlariga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kelishi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mehnat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xavfsizligini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ta'minlashi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muvofiqlik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sertifikatiga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1.7.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Shaxsiy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kiyim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kombinezonlar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shkaf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kiyinish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xonalarida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alohida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saqlanishi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kiyimlarini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korxonadan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tashqariga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taqiqlanadi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1.8.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Chorpoyali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o'zining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bevosita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rahbarini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odamlarning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hayoti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sog'lig'iga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tahdid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soladiganda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sodir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qanday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vaziyat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baxtsiz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hodisa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sog'lig'ining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yomonlashishi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jumladan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o'tkir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kasallik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belgilarining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namoyon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to'g'risida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xabardor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qiladi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1.9.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vaqtida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uskunasining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ishlayotgan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hududida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ruxsat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etilmagan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begona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shaxslarning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bo'lishiga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qo'yilmaydi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1.10.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Chorpoyali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shaklda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mehnatni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muhofaza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bo'yicha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yo’riqnomadan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o'tishi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yo’riqnomasi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dastlabki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yo’riqnoma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kasbni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o'qitish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dasturi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doirasida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maxsus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yo’riqnoma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88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7989" y="322243"/>
            <a:ext cx="1048351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1.12.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Chorpoyali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quyidagilarni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ichki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mehnat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tartibi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qoidalariga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belgilangan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mehnat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dam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olish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rejimiga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rioya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o'z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vazifalariga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kiritilgan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ma'muriyat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tomonidan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ishonib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topshirilgan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ishlarni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agar u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ushbu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ishni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qoidalariga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o'qitilgan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bo'lsa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mehnat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usullarini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qo'llash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jabrlanganlarga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birinchi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tibbiy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yordam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olish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1.13. </a:t>
            </a:r>
            <a:r>
              <a:rPr lang="en-US" sz="16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muhofaza</a:t>
            </a:r>
            <a:r>
              <a:rPr lang="en-US" sz="16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bo'yicha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yo'riqnomalar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talablarini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buzgan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bajarmagan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chorpoyali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chiqarish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intizomini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buzgan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deb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hisoblanadi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intizomiy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javobgarlikka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tortilishi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oqibatlariga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qarab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jinoiy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javobgarlikka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tortilishi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agar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huquqbuzarlik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moddiy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zarar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yetkazish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bog‘liq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bo‘lsa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u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aybdor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belgilangan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tartibda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javobgarlikka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tortilishi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8147" y="3679186"/>
            <a:ext cx="10355179" cy="2692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ISHNI BOSHLASHDAN OLDINDAN TEXNIKA XAVFSDIZLIGI  TALABLARI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2.1.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Shaxsiy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himoya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vositalarining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mavjudligi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yaroqliligini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tekshirib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ko'rish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ularni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kiyib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belgilangan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tartibda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kombinezon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xavfsizlik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poyabzallarini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tartibga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solish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Kombinezonlarni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barcha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tugmalarini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qadab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kiyimning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osilgan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joylari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bo’lishiga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yo’l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qop’ymaslik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sochlarni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bosh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kiyim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ostidagi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Kiyimlarni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ignalar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ignatugmalar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sanchimaslik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kiyim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cho'ntagida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o'tkir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sinadigan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narsalarni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saqlamaslik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2.3.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Rahbarga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mehnatni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muhofaza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talablarini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bilishi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guvohnomasini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taqdim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etish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ishlarni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bajarish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topshiriq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oshirish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shartlari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bo'yicha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ko'rsatmalar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Xavfli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ishlarni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bajarayotganda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ishlashga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ruxsatnoma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balandlikda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ishlaganda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ta'mirlashda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hokazo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09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125" y="735358"/>
            <a:ext cx="10507579" cy="5341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2.4. </a:t>
            </a:r>
            <a:r>
              <a:rPr lang="en-US" dirty="0" err="1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ko’rikdan</a:t>
            </a:r>
            <a:r>
              <a:rPr lang="en-US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o’tish</a:t>
            </a:r>
            <a:r>
              <a:rPr lang="en-US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muddatini</a:t>
            </a:r>
            <a:r>
              <a:rPr lang="en-US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b="1" dirty="0" smtClean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2.5.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Jurnaldagi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yozuvlar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tanishib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qabul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qismlari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yaxshi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ekanligiga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rubilnik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quyidagilarni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bajarishimiz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jihozlari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shassi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ilgak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ushlagichga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mahkamlash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arqonni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tashqi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ko'rikdan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o'tkazish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yaxshi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ekanligiga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arqonlarning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moylanishi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mavjudligini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moylash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jihozlari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galereyalar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platformalar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to'siqlarining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yaroqliligini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yo'laklarini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axlatdan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tozalash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konstruksiyalarni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murvatli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parchinli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birikmalarni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paytida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begona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narsalar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yo'qligiga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ta'mirlash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yoritgichlari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ovozli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signalizatsiya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yaxshi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ekanligiga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xavfsizlik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moslamalarining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yaroqliligini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tekshirish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ilgakni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ko'tarish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cheklovchisi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yuk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cheklovchi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boshqa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xavfsizlik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moslamalari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holatini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tekshirish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dirty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Asbob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uskunalarni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qurilmalar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mavjudligini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ko'rsatish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imkoniyatini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yaxlitligini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o’zimizga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qulay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joylashtirish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948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1578" y="358930"/>
            <a:ext cx="10980822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2.7.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Stropalar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tortish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idishlarning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ko'rsatishga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yaroqliligini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2.8.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zarur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himoya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vositalari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asboblarni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2.9.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tayyorlash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keraksiz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narsalarni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yo'laklarni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begona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narsalar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to’sib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qo’yishiga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yo’l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qo’ymaslik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boradigan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yo’laklarni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evakuatsiya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mehnatni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muhofaza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talablariga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muvofiqligini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signalizatsiya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vositalarining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mavjudligini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yong'inga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vositalar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birinchi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tibbiy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yordam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to'plamlari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mavjudligini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bajariladigan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jarayonlarni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ketma-ketligini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2.10.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Ko’zdan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kechirish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orqali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osilgan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yalang'och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kabellarning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yo’qligi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yoritishning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etarliligi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uskunaning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tok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o'tkazuvchi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moslamalarini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xavfsizligini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ishonchliligi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ulanishlarining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ishonchliligi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uzilishlarning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yo'qligi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kontaktlarning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mustahkamligi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ulanishi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ishonchliligi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platformalardagi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kabinadagi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pollarning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chuqurlarning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yo'qligi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tartibsizliklar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dog’lari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Agar pol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sirpanchiq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artish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apilka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sepish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905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084" y="425382"/>
            <a:ext cx="10603832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2.11.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Kabinadan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boshqariladigan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chorpoyali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ishlaganda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ilgakka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qo'yishdan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oldin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tegishli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tayyorgarlikdan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o’tgan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sertifikatga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bog'lash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bo'yicha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huquqiga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tayinlangan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stroporchi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vizual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aloqa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o'rnatish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o'ziga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xos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bog’ichi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nishoni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borligiga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-agar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ko'rsatadigan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maydon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kabinadan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to'liq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ko'rinmasa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stroporchidan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signallarni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qabul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ishoralar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bo'yicha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o'qitilgan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ishchilar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orasidan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tayinlangan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signalchi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vizual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aloqa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o'rnatish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2.12.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xodimlar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joyidan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tashqarida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masofada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ekanligiga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qilgandan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so’ng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ovozli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signal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chalish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2.13.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yuklamasiz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sinovdan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o'tkazish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jihozlari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soz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ekanligiga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jumladan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chegara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blokirovka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ko'prigida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lyuk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kabina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eshigi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eshikning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kontaktlarini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blokirovka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qilishini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yoritish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asboblari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2.14. 2-3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smenada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ishlaydigan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smenani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topshiruvchi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operator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birgalikda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oshirilishi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2.15.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sinovdan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o'tkazish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natijalari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jurnalda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qayd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etiladi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2.16.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Uskunalar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inventar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simlari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nosozliklar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aniqlangan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nosozliklar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haqida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bevosita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rahbarga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xabar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bartaraf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etilgandan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keyingina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Nosozlikni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bartaraf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tomonidan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jurnalga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tegishli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yozuv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kiritilishi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2.17.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Smenani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qabul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08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0021" y="159243"/>
            <a:ext cx="10668000" cy="6698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2.18.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Krandagi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belgilangan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tartibda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tasdiqlangan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amaldagi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texnologik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hujjatlar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normalar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ko'rsatmalar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qoidalar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talablariga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muvofiq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tashkil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etilishi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2.19.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Quyidagi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talablari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buzilgan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taqdirda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taqiqlanadi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sertifikatlangan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stroporcilar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signalchilar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yo'qligida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chiqaruvchi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korxonaning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yo'riqnomasida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ko'rsatilgan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foydalanishga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qo'yilmaydigan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nosozliklar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xususan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ilgakning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og'zida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moslamasining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dastlabki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qismining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10%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ko'prog'ida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yeyilishi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yoriqlar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ilgaklarni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egilganligi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ilgak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oboymada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aylanmaydigan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ilgakni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mahkamlaydigan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gaykada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o'z-o'zidan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buralib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ketishiga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to'sqinlik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qiluvchi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bo’lmasa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ilgak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bloklari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tutqichlar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o'z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o'qi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atrofida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aylanmasa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o’qlar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qulflash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mahkamlanmagan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arqonlarda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bo’lmaydigan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nuqsonlari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lar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tormozlanmaydi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lsa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tormozlarning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tutqich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tizimining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qlarida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tirgaklar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shplint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nakladka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parchinlari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shkivi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yuzasiga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tegib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tursa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birlashtiruvchi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muftalarda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shpilkalar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lsa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tayanuvshi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halqalar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yiyilgan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lsa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reduktor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qutilari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tormozi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shkivlari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dvigateli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uskunalari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mahkamlanmagan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paytida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joyidan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siljiydigan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lsa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kran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ko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'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prigida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joylashgan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trolleylar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bir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bilan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yoki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kranning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metall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konstruktsiyalariga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tegib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qolsa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b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579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3663" y="417095"/>
            <a:ext cx="11053010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qabul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qigichlar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trolleylarga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tegib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qolsa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simining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izolyatsiyasi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buzilgan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ulangan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simlarda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uzilishlar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chegara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ishlamasa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tutqichlari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dastlabki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qaytmaydigan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lyuk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kabina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eshiklari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ko'prik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boshqalarning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blokirovkalash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kontaktlari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ishlamasa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ketishiga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qurilmalar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signal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xavfsizlik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asboblari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avtomatik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ravishda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ishlamasa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jihozlarining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o'tkazuvchi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qismlarining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to'siqlari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tashlangan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kabinada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rezina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dielektrik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gilam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yo'q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jihozlari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korpuslarining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umuman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konstruktsiyalari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ulanmagan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kontrollerlar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jihozlarining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korpuslari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o'zi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kuchlanish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ostida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;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krandagi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yoritish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tizimi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nosoz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ko'rikdan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o'tkazish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muddati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o’tib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ketgan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davlat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nazorati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organlarining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ko'rsatmalari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bajarilmasa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ishlarning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bajarilishi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mas'ul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tomonidan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doimiy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nazorat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bo'lmasa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shaxsiy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himoya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vositalarining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yo'qligi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noto'g'ri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xavfsizlik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yo'qligi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noto'g'ri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yong'inga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qarshi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vositalar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birinchi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tibbiy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yordam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to'plamlari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yo'q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unga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yondosh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hududlar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etarli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darajada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yoritilmaganda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chiqarishda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maqsadli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yo’riqnomadan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o'tmagan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bo’lsa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281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3187</Words>
  <Application>Microsoft Office PowerPoint</Application>
  <PresentationFormat>Широкоэкранный</PresentationFormat>
  <Paragraphs>200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  MAVZU 15. CHORPOYA KRANI OPERATORI UCHUN XAVFSIZLIK TEXNIKASI.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MAVZU 15. CHORPOYA KRANI OPERATORI UCHUN XAVFSIZLIK TEXNIKASI.</dc:title>
  <dc:creator>Исматилло ака</dc:creator>
  <cp:lastModifiedBy>Исматилло ака</cp:lastModifiedBy>
  <cp:revision>20</cp:revision>
  <dcterms:created xsi:type="dcterms:W3CDTF">2022-04-05T10:38:24Z</dcterms:created>
  <dcterms:modified xsi:type="dcterms:W3CDTF">2022-07-15T07:02:26Z</dcterms:modified>
</cp:coreProperties>
</file>