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9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83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92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6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32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9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022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26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35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2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97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8F303-F2ED-4A8F-B54F-C3D4DC3D296E}" type="datetimeFigureOut">
              <a:rPr lang="ru-RU" smtClean="0"/>
              <a:t>15.06.2022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CD9E6-34CA-4FAB-8A35-EB2585BFA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08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8358" y="4708944"/>
            <a:ext cx="9144000" cy="165576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en-US" sz="29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Reja</a:t>
            </a: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 Yuk </a:t>
            </a:r>
            <a:r>
              <a:rPr lang="en-US" sz="29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</a:t>
            </a: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ishlarning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bajarilishi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javobgar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majburiyatlari</a:t>
            </a:r>
            <a:r>
              <a:rPr lang="en-US" sz="29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0"/>
              </a:spcAft>
            </a:pPr>
            <a:r>
              <a:rPr lang="en-US" sz="29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Krandan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foydalanishda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berilmaydigan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holatlar</a:t>
            </a:r>
            <a:r>
              <a:rPr lang="en-US" sz="29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9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00463" y="1046276"/>
            <a:ext cx="9055768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13. KO‘PRIKSIMON KRANLARINING ISHCHI HARAKATI</a:t>
            </a:r>
            <a:r>
              <a:rPr lang="en-US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YUKNI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KO‘TARISH VA TUSHIRISH. 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98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iles.stroyinf.ru/Data1/45/45176/x01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895" y="522037"/>
            <a:ext cx="8871284" cy="515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989220" y="5971037"/>
            <a:ext cx="76280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mahsulotlar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konstruksiyalarni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saqlashga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misollar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17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7727" y="525971"/>
            <a:ext cx="10467473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berilmaydi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ko'milgan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muzlab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siqilgan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murvat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mustahkamlangan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turg’un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tashilayotgan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to’g’irlash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to’g’irlash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asboblari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ko’milib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noma'lum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markirovka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bajarilayotgan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bevosita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aloqador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stroporchirlar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o'qitilishi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operatorlariga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tasviri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tovarlar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ro'yxati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topshirilishi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moyillik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burchagini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ko'tarilayotgan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stropalardan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shoxlari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90 °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9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1.wp.com/konspekta.net/lektsianew/baza4/101947469101.files/image28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4021" y="136359"/>
            <a:ext cx="4852737" cy="24303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553453" y="2497070"/>
            <a:ext cx="10812379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oshirilmasligi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ko'chirishda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ishlayotganlarning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zonada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qo'yilmaydi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transport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kuzovida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tugagandan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tanaffus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qolmasligi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sirpanish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ehtimolini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istisno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transport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bo’shatish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barqarorligini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mexanizatsiyalashgan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imkoniyatini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ehtimolini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istisno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Noma'lum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ko'chirish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haqiqiy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aniqlangandan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77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1894" y="456275"/>
            <a:ext cx="10555705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harakatlanayotganda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narsalardan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500 mm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yuqoriga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Tashilayotgan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yiqilib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ag'darilishi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sirpanib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ehtimolini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istisno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mustahkamlikdagi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yostiqlar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qistirmalarni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yotqizish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demontaj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o'lchamlarni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buzmasdan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to'sib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qo'ymasdan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O'qitilgan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huquqiga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sertifikatga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parametrlari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tavsiflari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barqarorligiga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omillar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barqarorlikni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yo'qotish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sabablari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suyuqliklarning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korxonada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almashishda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ishora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bog'lashning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yaroqliligini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aniqlay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bo'lganlarni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ta'siridan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qutqarish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muhandis-texnik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muhandislik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haydovchisi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muvofiqlashtiradi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talabaning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amaliyot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qo'llanmasida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buzganligi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javobgardir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784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5853" y="497905"/>
            <a:ext cx="10844464" cy="5928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sikli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iboratdir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vaqti-vaqti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xarakteristikasi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tushuniladi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ustaxonalar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stantsiyalari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qobilivati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500-600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- 50-60 m,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- 40-50 m  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-30-160 m / min, yuk trolleybus - 10-60 m / min,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m / min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maqsadli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greyferli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guruhga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metallurgiya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koʻprigi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qamrash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/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omborlarda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donabay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konteynerlarni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mahsulotlarini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yig’ma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fuqarolik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inshootlarini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kemasozlikda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ilgaklar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chiqariladi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oraliqlari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4-40 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 yuk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3-50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gidroelektrostantsiyalarda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ko'rsatishda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400-800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ba'zi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1600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800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tonnalik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aravali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37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6168" y="585565"/>
            <a:ext cx="10154654" cy="1870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20-100 m / min)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o'ziyurar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trolleybus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mahsulotlarni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kemasozlikda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ta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Donabay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ko'pincha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6-15 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15-30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km /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pnevmatik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Исматилло ака\AppData\Local\Microsoft\Windows\INetCache\Content.MSO\8D250628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115" y="2644725"/>
            <a:ext cx="8783054" cy="33710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758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5643" y="170827"/>
            <a:ext cx="11093116" cy="6034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greyferlar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ko'mir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stantsiyalarida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greyferli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yuklagichlarning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15-30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160-360 m / min,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60-70 m / min;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unumdorligi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500-1000 t/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yuklagichlar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300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sektor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omborlarga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radial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tirgaklarining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120 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 m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ko'zdan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kechirish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ishoralar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qistirmalarni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qaytarish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stropalarni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(agar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93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684" y="448291"/>
            <a:ext cx="11053011" cy="6133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dastlabki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bosqichida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ketma-ketlikda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shaxs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oldin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tanlaydilar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shtamplar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birkalar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yaroqliligini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raqami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sinov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tekshiradi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ko’rsatkichlar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me'yorlar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muvofiqligiga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stroporchi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ildirishni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oshiradilar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Avtotransport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vagonlarini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doimiy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o'tkazgichlar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o'tkazgich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taxtasi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vagonning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yon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 mm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pastroq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o'tkazgichlar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vagon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yo'nalishiga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qarama-qarshi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joylashtirilishi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Avtotransport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kuzovida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odamlar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avtotransport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vositasiga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qo'yilmaydi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</a:pPr>
            <a:r>
              <a:rPr lang="ru-RU" dirty="0"/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vagonlariga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tasdiqlangan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texnologiyaga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oshiriladi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stroporcilarning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qaerda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turishi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tkazgichlar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platformalardan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rsatilishi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133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iles.stroyinf.ru/Data1/45/45176/x00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116" y="320843"/>
            <a:ext cx="7427495" cy="512001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794084" y="5440857"/>
            <a:ext cx="10242884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operatsiyalari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tasdiqlangan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6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7620" y="328863"/>
            <a:ext cx="11069053" cy="6273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operatsiyalari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shug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ullanadigan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riqnomadan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jurnallarda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imzo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yishlari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riqnomalar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tkazilish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muddatiga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linadi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riqnomasi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dastlabki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riqnoma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takroriy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yo’riqnoma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oyda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yo’riqnoma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Maqsadli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yo’riqnoma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ro'yxatga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raqami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yuk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o'tkazish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yozuvli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tablichka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biriktirilishi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ko'rikdan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etilmaydi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Chorpoyali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pasportida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qiymatdan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shamol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tezligida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yomg'ir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ishoralari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ko’rinmasa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taqiqlanadi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b="1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operatsiyalari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joylarida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yong'in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"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Yong'in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qurilishda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amalda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me'yoriy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hujjatlar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ta'minlanishi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operatsiyalari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platformalar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rejalashtirilgan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°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ko'p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bo'lmagan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nishabga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o'lchamlari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qoplamasi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loyihasiga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kelishi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operatsiyalari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jumladan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o'tish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yo'laklari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etarli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darajada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tabiiy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sun'iy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yoritishga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Yoritish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ishchilarning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ko’zlarini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qamashtirmasligi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tekisda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kern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kern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72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1473" y="470239"/>
            <a:ext cx="10740189" cy="6019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smenada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tashkilot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buyrug'i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boshliqlar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uchastka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boshliqlari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brigada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boshliqlari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orasidan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tayinlanishi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Omborlarda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omborxona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mudirlari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hududiy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kelishilgan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tayinlanishi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bajarilishi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javobgar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majburdir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moslamalarining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yaroqliligini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xaritalar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bo'lajak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xavf-xatarlarga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joyidagi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e'tibor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yuklanishiga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qo'ymasligi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bog'lash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transport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strporchilarning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xavfsizligiga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rioya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markalanmagan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kelmaydigan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idishlardan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qo'ymaslik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ildirish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sxemalari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chiqilmagan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reglamentlarda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rahbarlik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ishchilarni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ta’minlash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zarur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vositalar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ta'minlash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ishoralarning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ma'nosini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xususiyatlarini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texnologik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xaritalar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qoidalarning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bajarilishini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nazorat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qilish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293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9494" y="312821"/>
            <a:ext cx="10892590" cy="631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ko'rsatadigan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joy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ko'rinmasa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haydovchiga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stroporchilsar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orasidan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tayinlanishi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ta’minlashi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butunligini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mas'ul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bo’lib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talablarini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buzganlik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to'liq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javobgardir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to'g'ri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chilangarlarga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elektrchilarga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o'ziga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sharoitlarini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huquqlari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majburiyatlari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belgilaydigan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ko'rsatmalarni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konstruksiyalarning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mahsulot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markirovka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yo'lakka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qaragan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tarzda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joylashtirilishi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Yuklash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ishlarini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boshlashdan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oldin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stroporchi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operatori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o'rtasida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shartli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signallarni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almashish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belgilanishi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bajarishda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quyidagilar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taqiqlanadi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nosoz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ruxsatsiz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begona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shaxslarning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ko'rsatkichlari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belgilanganidan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yuk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cheklovchining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rejimi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rejimiga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kelmaydiganda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kechqurun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yoritgichsiz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haydovchisi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kabinasining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isitish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qarovsiz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qoldirish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shassi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dvigateli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ishlamay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qolganda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yoqish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tezlashtirilgan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tezlikda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olovdan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ko’zdan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moylash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jihozlarini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kontrollyorlarni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o’tkazuvchi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qismlarini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yonuvchi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moddalar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yog'li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tozalash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materiallarini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9705"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saqlagichlarni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qo’ldan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yasash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o’rnatish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180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2265</Words>
  <Application>Microsoft Office PowerPoint</Application>
  <PresentationFormat>Широкоэкранный</PresentationFormat>
  <Paragraphs>93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14</cp:revision>
  <dcterms:created xsi:type="dcterms:W3CDTF">2022-04-12T04:28:06Z</dcterms:created>
  <dcterms:modified xsi:type="dcterms:W3CDTF">2022-06-15T06:28:26Z</dcterms:modified>
</cp:coreProperties>
</file>