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3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8EAB-7F9C-49DB-B4F5-8A12E34B4500}" type="datetimeFigureOut">
              <a:rPr lang="ru-RU" smtClean="0"/>
              <a:t>14.06.2022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EA814-C55B-48B1-9FAF-097C2152C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8350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8EAB-7F9C-49DB-B4F5-8A12E34B4500}" type="datetimeFigureOut">
              <a:rPr lang="ru-RU" smtClean="0"/>
              <a:t>14.06.2022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EA814-C55B-48B1-9FAF-097C2152C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9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8EAB-7F9C-49DB-B4F5-8A12E34B4500}" type="datetimeFigureOut">
              <a:rPr lang="ru-RU" smtClean="0"/>
              <a:t>14.06.2022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EA814-C55B-48B1-9FAF-097C2152C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7326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8EAB-7F9C-49DB-B4F5-8A12E34B4500}" type="datetimeFigureOut">
              <a:rPr lang="ru-RU" smtClean="0"/>
              <a:t>14.06.2022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EA814-C55B-48B1-9FAF-097C2152C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40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8EAB-7F9C-49DB-B4F5-8A12E34B4500}" type="datetimeFigureOut">
              <a:rPr lang="ru-RU" smtClean="0"/>
              <a:t>14.06.2022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EA814-C55B-48B1-9FAF-097C2152C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7161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8EAB-7F9C-49DB-B4F5-8A12E34B4500}" type="datetimeFigureOut">
              <a:rPr lang="ru-RU" smtClean="0"/>
              <a:t>14.06.2022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EA814-C55B-48B1-9FAF-097C2152C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903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8EAB-7F9C-49DB-B4F5-8A12E34B4500}" type="datetimeFigureOut">
              <a:rPr lang="ru-RU" smtClean="0"/>
              <a:t>14.06.2022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EA814-C55B-48B1-9FAF-097C2152C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577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8EAB-7F9C-49DB-B4F5-8A12E34B4500}" type="datetimeFigureOut">
              <a:rPr lang="ru-RU" smtClean="0"/>
              <a:t>14.06.2022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EA814-C55B-48B1-9FAF-097C2152C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2997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8EAB-7F9C-49DB-B4F5-8A12E34B4500}" type="datetimeFigureOut">
              <a:rPr lang="ru-RU" smtClean="0"/>
              <a:t>14.06.2022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EA814-C55B-48B1-9FAF-097C2152C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059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8EAB-7F9C-49DB-B4F5-8A12E34B4500}" type="datetimeFigureOut">
              <a:rPr lang="ru-RU" smtClean="0"/>
              <a:t>14.06.2022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EA814-C55B-48B1-9FAF-097C2152C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2477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8EAB-7F9C-49DB-B4F5-8A12E34B4500}" type="datetimeFigureOut">
              <a:rPr lang="ru-RU" smtClean="0"/>
              <a:t>14.06.2022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EA814-C55B-48B1-9FAF-097C2152C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0552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E8EAB-7F9C-49DB-B4F5-8A12E34B4500}" type="datetimeFigureOut">
              <a:rPr lang="ru-RU" smtClean="0"/>
              <a:t>14.06.2022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EA814-C55B-48B1-9FAF-097C2152C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3964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697833"/>
            <a:ext cx="9144000" cy="2719136"/>
          </a:xfrm>
        </p:spPr>
        <p:txBody>
          <a:bodyPr>
            <a:normAutofit fontScale="90000"/>
          </a:bodyPr>
          <a:lstStyle/>
          <a:p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Mavzu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12.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Kran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operatorlari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ishlab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chiqarish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instruksiyasi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Ko‘prik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simon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kranlarda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ishlarni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tashkil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qilish</a:t>
            </a:r>
            <a:r>
              <a:rPr lang="en-US" b="1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4821" y="4724986"/>
            <a:ext cx="9144000" cy="1655762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Reja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1.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Sodir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bo’ladigan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avariyalar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baxtsiz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hodisalarning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asosiy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sabablari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Kran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operatorining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ish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paytidagi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majburiyatlari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Ovozli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signal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berish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kerak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bo’lgan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holatlar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 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Ish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tugashida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kran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operatorining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majburiyatlari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0126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5958" y="124573"/>
            <a:ext cx="10844463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Aft>
                <a:spcPts val="0"/>
              </a:spcAft>
            </a:pP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qanday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mexanizmni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yoqishdan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oldin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operatori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kranning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joyida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begona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odamlar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yo'qligiga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ishonch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hosil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qilishi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operatori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mexanizmlarini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yumshoq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silkinishlarsiz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yoqishi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to'xtatishi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Yukni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tez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tushirish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taqiqlanadi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operatori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mexanizmlar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to'liq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to'xtamaguncha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teskari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tomonga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harakatlanmasligi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baxtsiz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hodisa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baxtsiz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hodisaning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oldini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olish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zarur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bo'lgan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hollar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bundan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mustasno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bo’ladi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operatori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chegara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kalitlariga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ularni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o'chirib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qo'yadigan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qurilmalarga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yaqinlashmasdan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oldin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sekinlashishi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Mexanizmlarni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o'chirish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ishchi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organlar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sifatida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chegara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kalitlaridan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foydalanishga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yo'l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qo'yilmaydi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operatoriga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xavfsizlik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moslamalarini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kontaktlarni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tiqilib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qolish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ko'tarish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balandligi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cheklovchilarini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o'chirish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elektr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himoyasi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boshqalar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o'chirish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, agar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ular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ishlamay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qolgan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bo'lsa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ishlatish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taqiqlanadi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Krandan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vaqtincha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bo’lsa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ham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chiqib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ketgan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taqdirda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operatori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rubilnikni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o'chirishi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ko'prikli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kranning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himoya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panelidan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kalitini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olib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tashlashi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o'zi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olib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ketishi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hamda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kabinasining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eshigini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qulflashi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operatori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xodimlarni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ishchilarni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yo'llariga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ko'prikli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kranlarning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o'tish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galereyalariga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ta'mirlash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boshqa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ishlarni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bajarish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ruxsatnoma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asosida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qabul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qilinganligi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to'g'risida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jurnalga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yozuv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xabardor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qilinishi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 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necha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qavatlarda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o'rnatilgan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ko'prikli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kranlarni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ishlatganda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operatori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yuqoridagi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pastda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joylashgan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kranlar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ustidan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o’tkazishda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faqat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yuksiz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ilgak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yuqoriga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ko'tarilgan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holda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amalga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oshirishi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Agar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maxsus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yuk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ko'tarish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moslamasi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magnit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greyfer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xil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turdagi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qisqichlar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boshqalar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jihozlangan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bo'lsa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operatori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yukni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ko'tarishdan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oldin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yukni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ko'tarish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moslamasi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tomonidan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ishonchli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ushlanganligiga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ishonch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hosil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qilishi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kerak</a:t>
            </a:r>
            <a:r>
              <a:rPr lang="en-US" dirty="0" smtClean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smtClean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146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74295" y="212311"/>
            <a:ext cx="1088456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Ishlarni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bajarish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jarayonida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operatori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quyidagi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qoidalarga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amal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qilishi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mexanizmlarini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faqat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stroporchining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ishorasi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bo’yicha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ishlatishi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mumkin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"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To'xtatish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"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ishorasi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kim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tomonidan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berilganidan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qat'iy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nazar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operatori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bajarishi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shart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yukni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ko'tarish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tushirishdan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oldin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stroporchi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joyidagi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barcha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odamlar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yukning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harakatlanish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zonasini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yukning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tushishi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mumkin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bo'lgan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zonani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tark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etish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zarurligi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haqida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ogohlantirilishi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Yukni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siljitish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faqat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ishlayotgan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joyda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odamlar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bo'lmagan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taqdirda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amalga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oshirilishi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mumkin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aravachalar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avtotransport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vositalari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tirkamalar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temir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yo‘l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vagonlari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platformalar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boshqa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transport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vositalarini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yuklashda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yukni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faqat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transport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vositalarida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odamlar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bo‘lmagan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taqdirdagina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ko‘tarish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tushirishga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ruxsat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beriladi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ko'tarish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mexanizmining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ilgagi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yukni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ko'tarishda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yuk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arqonining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qiyalanishiga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yo’l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qo’ymaslik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smtClean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yukning</a:t>
            </a:r>
            <a:r>
              <a:rPr lang="en-US" dirty="0" smtClean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ustiga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o'rnatilishi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yukni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ko'tarishda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avval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200-500 mm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ortiq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bo'lmagan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balandlikka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ko'tarish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bunda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yukni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to'g'ri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ildiriganligiga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yukning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mustahkam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mahkamlanganligiga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tormozlarning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to'g'ri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ishlashiga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ishonch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hosil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qilish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shundan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so'ng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kerakli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balandlikka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ko'tarish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mumkin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bo’ladi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gorizontal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yo'nalishda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harakatlanadigan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yuklar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yuk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ko'tarish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moslamalari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birinchi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navbatda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yo'lda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duch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keladigan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narsalardan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kamida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500 mm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balandroq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ko'tarilishi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devorlar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ustunlar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temir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yo'l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vagoni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stanoklar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boshqa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jihozlar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yaqinida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joylashgan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yuklarni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olib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o'tayotganda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birinchi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navbatda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tashilayotgan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yuk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vagonlar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devorlar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ustunlar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boshqa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inshootlar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o'rtasida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odamlar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yo'qligiga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ishonch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hosil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qilish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Yuklarni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trnsportlardan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tushirayotganda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ularni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muvozanati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buzilmasligi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kichik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bo'lakli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yuklarni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buning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mo'ljallangan</a:t>
            </a:r>
            <a:r>
              <a:rPr lang="en-US" dirty="0" smtClean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idishlarda</a:t>
            </a:r>
            <a:r>
              <a:rPr lang="en-US" dirty="0" smtClean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tashish</a:t>
            </a:r>
            <a:r>
              <a:rPr lang="en-US" dirty="0" smtClean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kerak</a:t>
            </a:r>
            <a:r>
              <a:rPr lang="en-US" dirty="0" smtClean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yuklarni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joylashtirish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demontaj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qilish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yuklarni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saqlash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belgilangan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o'lchamlarni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buzmasdan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yo'laklarni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to'smasdan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tekis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amalga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oshirilishi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kerak</a:t>
            </a:r>
            <a:r>
              <a:rPr lang="en-US" dirty="0" smtClean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r>
              <a:rPr lang="ru-RU" dirty="0" smtClean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4344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6800" y="745426"/>
            <a:ext cx="10114547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Aft>
                <a:spcPts val="0"/>
              </a:spcAft>
            </a:pPr>
            <a:r>
              <a:rPr lang="ru-RU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Kranni</a:t>
            </a:r>
            <a:r>
              <a:rPr lang="en-US" b="1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ishlatish</a:t>
            </a:r>
            <a:r>
              <a:rPr lang="en-US" b="1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paytida</a:t>
            </a:r>
            <a:r>
              <a:rPr lang="en-US" b="1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b="1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operatori</a:t>
            </a:r>
            <a:r>
              <a:rPr lang="en-US" b="1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quyidagi</a:t>
            </a:r>
            <a:r>
              <a:rPr lang="en-US" b="1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hollarda</a:t>
            </a:r>
            <a:r>
              <a:rPr lang="en-US" b="1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ovozli</a:t>
            </a:r>
            <a:r>
              <a:rPr lang="en-US" b="1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signal </a:t>
            </a:r>
            <a:r>
              <a:rPr lang="en-US" b="1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berishi</a:t>
            </a:r>
            <a:r>
              <a:rPr lang="en-US" b="1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trolleybusni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harakatlantirish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mexanizmlari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yoqilganda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shuningdek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ko'tarish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mexanizmi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yoqilganda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magnit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greyfer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qisqichlar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texnologik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operatsiyalarni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bajarish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bundan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mustasno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yuk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ko'tarilgan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yukni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ko'chirish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yo'lida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bo'lgan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odamlarga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yaqinlashganda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Agar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odamlar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yukni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ko'chirish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yo'lidan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tashqariga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chiqmasa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operatori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to'xtatishi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xuddi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shu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yo'lida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ishlaydigan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boshqa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kranga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yaqinlashganda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yukni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past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balandlikda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tashishda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b="1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en-US" b="1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Ishni</a:t>
            </a:r>
            <a:r>
              <a:rPr lang="en-US" b="1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bajarish</a:t>
            </a:r>
            <a:r>
              <a:rPr lang="en-US" b="1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vaqtida</a:t>
            </a:r>
            <a:r>
              <a:rPr lang="en-US" b="1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b="1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operatoriga</a:t>
            </a:r>
            <a:r>
              <a:rPr lang="en-US" b="1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quyidagilar</a:t>
            </a:r>
            <a:r>
              <a:rPr lang="en-US" b="1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taqiqlanadi</a:t>
            </a:r>
            <a:r>
              <a:rPr lang="en-US" b="1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ilgaklari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shikastlangan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noto'g'ri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bog'langan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barqaror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bo'lmagan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yuklarni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shuningdek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smtClean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</a:t>
            </a:r>
            <a:r>
              <a:rPr lang="en-US" dirty="0" err="1" smtClean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to'ldirilgan</a:t>
            </a:r>
            <a:r>
              <a:rPr lang="en-US" dirty="0" smtClean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idishdagi</a:t>
            </a:r>
            <a:r>
              <a:rPr lang="en-US" dirty="0" smtClean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 smtClean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yuklarni</a:t>
            </a:r>
            <a:r>
              <a:rPr lang="en-US" dirty="0" smtClean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tagliklarga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qo'yilgan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g'isht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plitka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boshqa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materiallarni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panjarasiz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ko'tarish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platformalar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aravalar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boshqa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transport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vositalarini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harakatlantirish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odamlarni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uning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ustida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odamlar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bo'lgan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yukni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shuningdek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odamlarning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og'irligi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muvozanatlashtirilgan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qo'llar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ko'tarilgan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yukni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ko'tarish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mexanizmlarini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avtomatik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ravishda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to'xtatish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ishchi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organlar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sifatida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chegara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kalitlaridan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foydalanish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haydovchi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boshqa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odamlar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kabinada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bo'lgan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vaqtda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yukni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transport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vositalariga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yuklash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ko'tarilgan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yuk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ko'tarish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mexanizmining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tormozini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sozlash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maxsus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idishlarga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joylashtirilmagan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siqilgan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suyultirilgan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gazlarni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ko'tarish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platformalari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mexanizmlarida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asboblar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qismlar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begona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narsalarni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boshqalarni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qoldirish</a:t>
            </a:r>
            <a:r>
              <a:rPr lang="en-US" dirty="0" smtClean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86500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8146" y="213945"/>
            <a:ext cx="1073216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Agar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avariya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avariyaga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olib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kelishi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mumkin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bo'lgan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xavfli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omillar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yuzaga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kelsa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metall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konstruktsiyalardagi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yoriqlar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arqonning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shikastlanishi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g'ildirak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o'qlari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boshqa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elementlarning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sinishi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mexanizmlar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tormozlar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elektr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jihozlarining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noto'g'ri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ishlashi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boshqalar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shuningdek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mexanizmlarda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tarsillash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urish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taqillatish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gurillashda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operatori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yukni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harakatlantirishni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darhol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to'xtatishi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ogohlantiruvchi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ovozli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signal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berishi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yukni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erga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polga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platformaga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tushirishi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avariyali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vaziyatning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sababini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aniqlashi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yong'in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sodir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bo'lgan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taqdirda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operatori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darhol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to'xtatishi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elektr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rubilnikni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o'chirishi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smtClean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telefoni</a:t>
            </a:r>
            <a:r>
              <a:rPr lang="en-US" dirty="0" smtClean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orqali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o't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o'chirish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brigadasini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chaqirishi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mavjud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bo'lgan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yong'in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o'chirish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moslamalari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yordamida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yong'inni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o'chirishni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choralarini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ko’rishi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shart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8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Tabiiy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ofatlar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bo'ron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zilzila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boshqalar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sodir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bo'lganda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operatori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to'xtatishi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yukni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erga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platformaga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tushirishi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tark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etishi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xavfsiz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joyga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borishi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8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Agar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binoning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pollari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devorlari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yo'llari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ko'prikli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kranlarning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to'sinlari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vayron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xavfi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paydo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bo'lsa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operatori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zudlik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to'xtatishi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to'xtatishi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tokni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o'chirishi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xavfli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zonani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tark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etishi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Ko'prikli</a:t>
            </a:r>
            <a:r>
              <a:rPr lang="en-US" dirty="0" smtClean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kontrollerlar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tomonidan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boshqarilmasdan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qolsa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biron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chegara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tugmasi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ishlamasa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 smtClean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ya'ni</a:t>
            </a:r>
            <a:r>
              <a:rPr lang="en-US" dirty="0" smtClean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Ishlamay</a:t>
            </a:r>
            <a:r>
              <a:rPr lang="en-US" dirty="0" smtClean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qolsa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operatori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barcha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boshqaruv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moslamalarini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darhol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o'chirishi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panelini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kirish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moslamasini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o'chirishi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(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avariya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kaliti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rubilnik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yordamida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,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tark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etishi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to’xtash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maydonchasidan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boshqa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joyda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to'xtab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qolsa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operatorni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evakuatsiya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qilish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zarurati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paydo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bo'lsa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operatori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operatorini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evakuatsiya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qilish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moslamasi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yordamida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tushiriladi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Agar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ishlatish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paytida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avariya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baxtsiz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hodisa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sodir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bo'lsa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ishlarni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xavfsiz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bajarish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mas'ul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bo'lgan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mutaxassisni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darhol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xabardor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qilishi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inson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hayoti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sog'lig'iga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xavf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tug'dirmasa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avariya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baxtsiz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hodisa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holatining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xavfsizligini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ta'minlashi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Barcha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avariyali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vaziyatlar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haqida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operatori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jurnalga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yozuv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kiritishi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mas'ul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bo'lgan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mutaxassisni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xabardor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qilishi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shart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42178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7831" y="65738"/>
            <a:ext cx="1106103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Aft>
                <a:spcPts val="0"/>
              </a:spcAft>
            </a:pPr>
            <a:r>
              <a:rPr lang="en-US" b="1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</a:t>
            </a:r>
            <a:r>
              <a:rPr lang="en-US" b="1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tugashida</a:t>
            </a:r>
            <a:r>
              <a:rPr lang="en-US" b="1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b="1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b="1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operatorining</a:t>
            </a:r>
            <a:r>
              <a:rPr lang="en-US" b="1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majburiyatlari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ilgakni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olinadigan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yuk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ko'taruvchi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moslamani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yukdan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ozod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qilish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to’xtash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maydonchasiga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uning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to'xtash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joyiga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qo'yish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ilgakni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yuqori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holatga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ko'tarish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 agar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ko'taruvchi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elektromagnit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greyfer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boshqa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yuk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ko'taruvchi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organ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bo’lsa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erga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polga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platformaga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buning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mo'ljallangan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joyga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tushirish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barcha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boshqaruvchi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kontrolyorlarning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tutqichlarini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nol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holatiga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qo'yish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asosiy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rubilnikni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avtomatik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o'chirish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ko'prikli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kranlarning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himoya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panelidan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kalitini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chiqarib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olish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ochiq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havoda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ishlaydigan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kabinasini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qulflash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shamolda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harakatlanib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ketmasligi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barcha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qurilmalar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kranni</a:t>
            </a:r>
            <a:r>
              <a:rPr lang="en-US" dirty="0" smtClean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ishonchli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mahkamlash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kranning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tarkibiy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qismlari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elementlarida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aniqlangan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nuqsonlarni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nosozliklarni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jurnalga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yozib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qo'yish</a:t>
            </a:r>
            <a:r>
              <a:rPr lang="en-US" dirty="0" smtClean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necha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smenada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ishlaganda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smenani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topshiruvchi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operatori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o'z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smensi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vaqtida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kranning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nuqsonlarni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nosozliklarni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jurnalga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yozib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qo'yish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b="1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b="1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Kranga</a:t>
            </a:r>
            <a:r>
              <a:rPr lang="en-US" b="1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texnik</a:t>
            </a:r>
            <a:r>
              <a:rPr lang="en-US" b="1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xizmat</a:t>
            </a:r>
            <a:r>
              <a:rPr lang="en-US" b="1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ko'rsatish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Kranga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texnik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xizmat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ko'rsatishda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operatori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ishlatish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yo'riqnomasida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rioya</a:t>
            </a:r>
            <a:r>
              <a:rPr lang="en-US" dirty="0" smtClean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qilishi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jumladan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kranning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mexanizmlari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jihozlarini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toza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yaxshi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holatda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saqlash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barcha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mexanizmlari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arqonlarini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o'z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vaqtida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moylash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moylash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materiallari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yopiq</a:t>
            </a:r>
            <a:r>
              <a:rPr lang="en-US" dirty="0" smtClean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metall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idishda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saqlash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ishlatilgan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tozalash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materialini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krandan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olib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tashlsh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asboblar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 smtClean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kombinzon</a:t>
            </a:r>
            <a:r>
              <a:rPr lang="en-US" dirty="0" smtClean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boshqa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narsalarni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qoldirmaslik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kabinasini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joyini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toza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saqlashi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-55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Agar </a:t>
            </a:r>
            <a:r>
              <a:rPr lang="en-US" spc="-55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kranga</a:t>
            </a:r>
            <a:r>
              <a:rPr lang="en-US" spc="-55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-55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texnik</a:t>
            </a:r>
            <a:r>
              <a:rPr lang="en-US" spc="-55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-55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xizmat</a:t>
            </a:r>
            <a:r>
              <a:rPr lang="en-US" spc="-55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-55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ko'rsatish</a:t>
            </a:r>
            <a:r>
              <a:rPr lang="en-US" spc="-55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-55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jarayonida</a:t>
            </a:r>
            <a:r>
              <a:rPr lang="en-US" spc="-55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-55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nosozliklar</a:t>
            </a:r>
            <a:r>
              <a:rPr lang="en-US" spc="-55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-55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aniqlansa</a:t>
            </a:r>
            <a:r>
              <a:rPr lang="en-US" spc="-55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pc="-55" dirty="0" smtClean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-55" dirty="0" err="1" smtClean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jurnalga</a:t>
            </a:r>
            <a:r>
              <a:rPr lang="en-US" spc="-55" dirty="0" smtClean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-55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tegishli</a:t>
            </a:r>
            <a:r>
              <a:rPr lang="en-US" spc="-55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-55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yozuvni</a:t>
            </a:r>
            <a:r>
              <a:rPr lang="en-US" spc="-55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-55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kiritishi</a:t>
            </a:r>
            <a:r>
              <a:rPr lang="en-US" spc="-55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-55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kerak</a:t>
            </a:r>
            <a:r>
              <a:rPr lang="en-US" spc="-55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spc="-55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pc="-55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Texnik</a:t>
            </a:r>
            <a:r>
              <a:rPr lang="en-US" spc="-55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-55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xizmat</a:t>
            </a:r>
            <a:r>
              <a:rPr lang="en-US" spc="-55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-55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ko'rsatish</a:t>
            </a:r>
            <a:r>
              <a:rPr lang="en-US" spc="-55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-55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vaqtida</a:t>
            </a:r>
            <a:r>
              <a:rPr lang="en-US" spc="-55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-55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kranni</a:t>
            </a:r>
            <a:r>
              <a:rPr lang="en-US" spc="-55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pc="-55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manbadan</a:t>
            </a:r>
            <a:r>
              <a:rPr lang="en-US" spc="-55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-55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ajratish</a:t>
            </a:r>
            <a:r>
              <a:rPr lang="en-US" spc="-55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, </a:t>
            </a:r>
            <a:r>
              <a:rPr lang="en-US" spc="-55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rubilnikni</a:t>
            </a:r>
            <a:r>
              <a:rPr lang="en-US" spc="-55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pc="-55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o'chirish</a:t>
            </a:r>
            <a:r>
              <a:rPr lang="en-US" spc="-55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-55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pc="-55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-55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qulfllash</a:t>
            </a:r>
            <a:r>
              <a:rPr lang="en-US" spc="-55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pc="-55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kerak</a:t>
            </a:r>
            <a:r>
              <a:rPr lang="en-US" spc="-55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Ko'prikli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chorpoyali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kranlarning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operatorlari</a:t>
            </a:r>
            <a:r>
              <a:rPr lang="en-US" dirty="0" smtClean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ishlatish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bo'yicha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 smtClean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yo'riqnomalariga</a:t>
            </a:r>
            <a:r>
              <a:rPr lang="en-US" dirty="0" smtClean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rejalarida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smtClean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 smtClean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ruxsatnomalarga</a:t>
            </a:r>
            <a:r>
              <a:rPr lang="en-US" dirty="0" smtClean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kranning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xavfsiz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ishlashini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tartibga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soluvchi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boshqa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hujjatlarga</a:t>
            </a:r>
            <a:r>
              <a:rPr lang="en-US" dirty="0" smtClean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amal</a:t>
            </a:r>
            <a:r>
              <a:rPr lang="en-US" dirty="0" smtClean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qiladi</a:t>
            </a:r>
            <a:r>
              <a:rPr lang="en-US" dirty="0" smtClean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 smtClean="0">
              <a:solidFill>
                <a:srgbClr val="6666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en-US" dirty="0" err="1" smtClean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elgilangan</a:t>
            </a:r>
            <a:r>
              <a:rPr lang="en-US" dirty="0" smtClean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xavfsizlik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talablarini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buzganliklari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amaldagi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qonun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hujjatlariga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muvofiq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javobgar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bo'ladilar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503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70021" y="511591"/>
            <a:ext cx="11077073" cy="60195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uz-Latn-UZ" dirty="0">
                <a:solidFill>
                  <a:srgbClr val="20212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Yuk ko'taruvchi konstruktsiyalardan foydalanadigan xavfli ishlab chiqarish ob'ektlari uchun xavfsizlik qoidalari,   ko'prikli va chorpoyali  kranlarning operatorlari uchun ishlab chiqilgan.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uz-Latn-UZ" dirty="0">
                <a:solidFill>
                  <a:srgbClr val="20212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Umumiy qoidalar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0"/>
              </a:spcAft>
            </a:pPr>
            <a:r>
              <a:rPr lang="uz-Latn-U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Yuk ko'taruvchi konstruksiya elementlari kranning  yo'liga ikkita tayanch ustunlar yordamida joylashgan kranlar chorpoyali kranlar, yuk ko'taruvchi elementlari to'g'ridan-to'g'ri  kranning  yo'liga  joylashgan kranlar esa ko'prikli kranlar deb ataladi.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0"/>
              </a:spcAft>
            </a:pPr>
            <a:r>
              <a:rPr lang="uz-Latn-U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Ko'prikli va chorpoyali kranlar yuklash va tushirish operatsiyalari, uskunalarni o'rnatish, demontaj qilish va ta'mirlash uchun ishlatiladi, shuningdek, mahsulotlarni tashish uchun ishlab chiqarish jarayonlarida ham qo'llaniladi.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0"/>
              </a:spcAft>
            </a:pPr>
            <a:r>
              <a:rPr lang="uz-Latn-U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chorpoyali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paytida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sodir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bo’ladigan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avariyalar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baxtsiz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hodisalarning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0"/>
              </a:spcAft>
            </a:pP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asosiy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sabablari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quyidagilar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tormozlarning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nosoz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ishlashi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yukni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ko'tarish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mexanizmlarining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chegara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kalitlari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trolleybusni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harakatlantirish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kabina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eshigi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ko'prigiga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kirish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lyukni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qulflanib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qolishi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yuk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arqonlarining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uzilishi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metall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konstruksiyalarni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buzilishi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tayanchlar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oraliq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to’sinlar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trolleybus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boshqalar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yo'lining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nosozligi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yo’l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oxiridagi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to’siqning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nosozligi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shamol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tomonidan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siljishi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malakasiz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ishchilar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tomonidan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boshqarish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elektr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jihozlarining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nosozligi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elektr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tokidan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ishchining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shikastlanishi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platforma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maydonchalari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aylanuvchi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qismlarning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to’siqlari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yo'qligi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nosozligi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yo'llari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o'tish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galereyalarida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ishlarni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bajarishda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xavfsizlik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choralariga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rioya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qilmaslik</a:t>
            </a:r>
            <a:r>
              <a:rPr lang="en-US" dirty="0" smtClean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dirty="0" smtClean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604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3874" y="315327"/>
            <a:ext cx="10603832" cy="6225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Ko'prikli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chorpoyali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kranlarning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xavfsiz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ishlashi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tegishli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malakaga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bo'lgan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operatorining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mohirligi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to'g'ri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harakatlariga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bog'liq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Mustaqil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ishlashga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ruxsat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berishdan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oldin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operatori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u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ishlaydigan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amaliyot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o'tashi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operatorlarining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bilimlarini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qaytadan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sinovdan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o'tkazish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quyidagi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hollarda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o’tkaziladi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davriy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kamida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12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oyda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marta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boshqa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korxonaga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ishga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o'tganda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Texnika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nazorati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inspektori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kranning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ishlashini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nazoratini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amalga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oshirish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mas'ul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bo'lgan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mutaxassisning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talabiga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binoan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Bilimlarni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qayta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sinovdan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o'tkazish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operatorlari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ishlab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chiqarish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yo'riqnomasi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doirasida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korxonada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tashkil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etilgan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komissiya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tomonidan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amalga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oshiriladi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operatori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quyidagilarni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bilishi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kranning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tuzilishi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xavfsizlik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mexanizmlari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qurilmalarining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tuzilishi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vazifasi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kranning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kinematik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elektr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sxemalari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uning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parametrlari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texnik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tavsiflari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operatorlari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stroporchilar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ishlab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chiqarish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yo'riqnomasi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krandan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foydalanish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yo‘riqnomasi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jurnalining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mazmuni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yuritish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tartibi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elektr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inshootlarini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o'rnatish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qoidalari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operatori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kasbi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bo'yicha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elektr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jihozlaridan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foydalanish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qoidalarining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asosiy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talablari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TXK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ta’mirlash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hamda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texnik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nazoratni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o’tkazish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muddati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natijalari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Chilangarlar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elektr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montyorlar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tomonidan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o’tkazilgan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davriy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ko’riklarni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natijalari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o’tkazish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muddati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Ishlab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chiqarishning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loyihalari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yuklarni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taxlash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ortish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tushirish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ishlarining</a:t>
            </a:r>
            <a:r>
              <a:rPr lang="en-US" dirty="0" smtClean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texnologik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kartalari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hamda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xavfsizlikning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boshqa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qoidalari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6901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2" descr="Виды ремонта мостового крана | Завод ВМ Техникс в Москв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244" y="4329500"/>
            <a:ext cx="4183231" cy="2217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Рисунок 3" descr="Кран ремонт кранов мостовых козловых кран-балка ремонт обслуживани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9536" y="4052501"/>
            <a:ext cx="4555957" cy="2494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753980" y="236072"/>
            <a:ext cx="10820400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yuklarni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xavfsiz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ildirish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usullari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yuklarni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siljitish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taxlash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tartibi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ko’prikli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majburiy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to’xtatish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vaqtida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kabinadan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xavfsiz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chiqish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tartibi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korxonada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stroporchi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ishoralarni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almashishning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o’rnatilgan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tartibi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yo’llariga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qo’yiladigan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talablar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arqonlarga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,  yuk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ko'tarish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moslamalariga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yuk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idishlariga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qo'yiladigan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talablar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ularni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brakga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chiqarish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miyorlari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;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moylash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materiallarining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turlari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vazifasi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hamda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tarkibiy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qismlari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detallarini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moylash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davriyligi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elektr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tokining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ta'siridan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qolgan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odamni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qutqarish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usullari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birinchi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yordam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ko'rsatish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tartibi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yong'inga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qarshi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vositalarning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tuzilishi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joylashishi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ulardan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foydalanish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tartibi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operatori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boshqarish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texnik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xizmat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ko'rsatish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ko'nikmalariga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bo'lishi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kerak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5101388" y="4052501"/>
            <a:ext cx="7259053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5101388" y="5943600"/>
            <a:ext cx="7259053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479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66274" y="193621"/>
            <a:ext cx="10603831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Aft>
                <a:spcPts val="0"/>
              </a:spcAft>
            </a:pP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Kranlarni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yaxshi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holatda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saqlashga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kelsak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operatori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holatida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saqlash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mas'ul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bo'lgan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mutaxassisning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ko'rsatmalariga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ishlarni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bajarish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nuqtai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nazaridan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xavfsiz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bajarish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mas'ul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bo'lgan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mutaxassisning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ko'rsatmalariga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amal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qilishi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kerak</a:t>
            </a:r>
            <a:r>
              <a:rPr lang="en-US" dirty="0" smtClean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operatori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stroporchining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ishini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nazorat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qilishi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ishlab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chiqarish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ko'rsatmalarining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buzilishiga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yo'l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qo'ymagan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holda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unga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tayinlangan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stajyorning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harakatlarini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kuzatishi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boshlashdan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oldin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operatorining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vazifalari</a:t>
            </a:r>
            <a:r>
              <a:rPr lang="en-US" dirty="0" smtClean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boshlashdan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oldin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operatori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ishlab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chiqarish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loyihasi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jurnaldagi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yozuvlar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tanishishi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qabul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qilishi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kranning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barcha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mexanizmlari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metall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konstruksiyalari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yo'li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yaxshi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holatda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ekanligi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agregatlari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boshqa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qismlari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shuningdek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kranning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boshqa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qismlarining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to’g’ri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ishlayotganiga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ishonch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hosil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qilishi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Bunday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holda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operatori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korxona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tomonidan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belgilangan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tartibda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boshqarish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kalitni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olishi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kabinasiga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kirishda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qo’zg’almas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zinapoyalar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o’tish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platformalari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o'tish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galereyalaridan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foydalangan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holda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xavfsizlik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choralariga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rioya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qilishi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 agar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operatorga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yordamchi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stajyor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talaba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(agar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mavjud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bo'lsa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biriktirilgan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bo’lsa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kabinasiga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ular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birga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kirishi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smenani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qabul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qilishi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mexanizmlarini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ularning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mahkamlagichlari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tormozlarini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shuningdek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yurish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qismi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o’z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o’zidan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harakatlanib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ketishiga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qarshi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tutqichlarni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tekshirish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mexanizmlar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to’siqlarining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mavjudligi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sozligini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,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kabinada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dielektrik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gilamchalar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mavjudligini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tekshirish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tishli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uzatmalar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podshipniklar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arqonlarning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moylanganligini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shuningdek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moylash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moslamalari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salniklarning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qanday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holatda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ekanligini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tekshirish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kirish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mumkin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bo'lgan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joylarda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kranning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metall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konstruksiyalarini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payvandlangan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parchinlangan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murvatli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birikmalarini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tekshirish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arqonlarning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holatini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ularning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barabanlarda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boshqa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joylarda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mahkamlanishini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tekshirish</a:t>
            </a:r>
            <a:r>
              <a:rPr lang="en-US" dirty="0" smtClean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r>
              <a:rPr lang="ru-RU" dirty="0" smtClean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071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4959" y="293535"/>
            <a:ext cx="1089258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Aft>
                <a:spcPts val="0"/>
              </a:spcAft>
            </a:pPr>
            <a:r>
              <a:rPr lang="en-US" dirty="0" smtClean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ilgakni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holatini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uning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oboymaga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mahkamlanishini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undagi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qulflash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moslamasini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ilgak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o'rniga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o'rnatilgan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boshqa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almashtiriladigan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ko'tarish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moslamasini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tekshirish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xavfsizlik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moslamalari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asboblari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mavjudligini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tekshirish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joyining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yoritilishining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xizmatga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yaroqliligini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tekshirish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temir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yo'llarning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holatini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smenada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tekshirish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yo'l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yo'l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uskunalari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tayanch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ko’tarish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inshootlari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holatini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vizual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tekshirish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kirish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mumkin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bo'lgan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joylarda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elektr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motorlarini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trolleylar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tok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o’tkazuvchi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egiluvchan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kabelni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tok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qabul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qilgichlarni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boshqaruv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panellarini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erga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ulanganligini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tekshirish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himoya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panelli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shkaflarning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eshiklari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asosiy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rubilnik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magnit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panellar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asosiy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trolleyga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xizmat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ko'rsatish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platformalarining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lyuklari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qulflanganligini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tekshirish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yo'lining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butun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uzunligi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bo'ylab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chorpoyali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kranlar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yuklar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boshqa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tuzilmalar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o'rtasida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kamida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700 mm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kenglikdagi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o'tish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joylari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mavjudligini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tekshirish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ru-RU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 </a:t>
            </a:r>
            <a:r>
              <a:rPr lang="ru-RU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galereyalarga</a:t>
            </a:r>
            <a:r>
              <a:rPr lang="ru-RU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chiqish</a:t>
            </a:r>
            <a:r>
              <a:rPr lang="ru-RU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joylarida</a:t>
            </a:r>
            <a:r>
              <a:rPr lang="ru-RU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yopiq</a:t>
            </a:r>
            <a:r>
              <a:rPr lang="ru-RU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eshiklar</a:t>
            </a:r>
            <a:r>
              <a:rPr lang="ru-RU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ru-RU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ogohlantiruvchi</a:t>
            </a:r>
            <a:r>
              <a:rPr lang="ru-RU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plakatlar</a:t>
            </a:r>
            <a:r>
              <a:rPr lang="ru-RU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mavjudligini</a:t>
            </a:r>
            <a:r>
              <a:rPr lang="ru-RU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tekshirish</a:t>
            </a:r>
            <a:r>
              <a:rPr lang="ru-RU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ru-RU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ru-RU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operatori</a:t>
            </a:r>
            <a:r>
              <a:rPr lang="ru-RU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stroporchi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ru-RU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birgalikda</a:t>
            </a:r>
            <a:r>
              <a:rPr lang="ru-RU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yuk</a:t>
            </a:r>
            <a:r>
              <a:rPr lang="ru-RU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ko'taruvchi</a:t>
            </a:r>
            <a:r>
              <a:rPr lang="ru-RU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moslamalar</a:t>
            </a:r>
            <a:r>
              <a:rPr lang="ru-RU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ru-RU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idish</a:t>
            </a:r>
            <a:r>
              <a:rPr lang="ru-RU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larning</a:t>
            </a:r>
            <a:r>
              <a:rPr lang="ru-RU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ishlashga</a:t>
            </a:r>
            <a:r>
              <a:rPr lang="ru-RU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yaroqliligini</a:t>
            </a:r>
            <a:r>
              <a:rPr lang="ru-RU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ularning</a:t>
            </a:r>
            <a:r>
              <a:rPr lang="ru-RU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yukning</a:t>
            </a:r>
            <a:r>
              <a:rPr lang="ru-RU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massasi</a:t>
            </a:r>
            <a:r>
              <a:rPr lang="ru-RU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ru-RU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xususiyatiga</a:t>
            </a:r>
            <a:r>
              <a:rPr lang="ru-RU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muvofiqligini</a:t>
            </a:r>
            <a:r>
              <a:rPr lang="ru-RU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ularda</a:t>
            </a:r>
            <a:r>
              <a:rPr lang="ru-RU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yuk</a:t>
            </a:r>
            <a:r>
              <a:rPr lang="ru-RU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ko'tarish</a:t>
            </a:r>
            <a:r>
              <a:rPr lang="ru-RU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qobiliyatini</a:t>
            </a:r>
            <a:r>
              <a:rPr lang="ru-RU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sinov</a:t>
            </a:r>
            <a:r>
              <a:rPr lang="ru-RU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sanasi</a:t>
            </a:r>
            <a:r>
              <a:rPr lang="ru-RU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ru-RU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raqamini</a:t>
            </a:r>
            <a:r>
              <a:rPr lang="ru-RU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ko'rsatadigan</a:t>
            </a:r>
            <a:r>
              <a:rPr lang="ru-RU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birk</a:t>
            </a:r>
            <a:r>
              <a:rPr lang="ru-RU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ru-RU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 </a:t>
            </a:r>
            <a:r>
              <a:rPr lang="ru-RU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mavjudligini</a:t>
            </a:r>
            <a:r>
              <a:rPr lang="ru-RU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tekshirishi</a:t>
            </a:r>
            <a:r>
              <a:rPr lang="ru-RU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kerak</a:t>
            </a:r>
            <a:r>
              <a:rPr lang="ru-RU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ru-RU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Ishlaydigan</a:t>
            </a:r>
            <a:r>
              <a:rPr lang="ru-RU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kranni</a:t>
            </a:r>
            <a:r>
              <a:rPr lang="ru-RU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qabul</a:t>
            </a:r>
            <a:r>
              <a:rPr lang="ru-RU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qilishda</a:t>
            </a:r>
            <a:r>
              <a:rPr lang="ru-RU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uni</a:t>
            </a:r>
            <a:r>
              <a:rPr lang="ru-RU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tekshirish</a:t>
            </a:r>
            <a:r>
              <a:rPr lang="ru-RU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smenani</a:t>
            </a:r>
            <a:r>
              <a:rPr lang="ru-RU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topshiruvchi</a:t>
            </a:r>
            <a:r>
              <a:rPr lang="ru-RU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ru-RU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operatori</a:t>
            </a:r>
            <a:r>
              <a:rPr lang="ru-RU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ru-RU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birgalikda</a:t>
            </a:r>
            <a:r>
              <a:rPr lang="ru-RU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amalga</a:t>
            </a:r>
            <a:r>
              <a:rPr lang="ru-RU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oshirilishi</a:t>
            </a:r>
            <a:r>
              <a:rPr lang="ru-RU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kerak</a:t>
            </a:r>
            <a:r>
              <a:rPr lang="ru-RU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tekshirish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uning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egasi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operatoriga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zarur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vaqtni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ajratishi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shart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tekshirish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faqat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mexanizmlar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ishlamayotgan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operatori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kabinasidagi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kalit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o'chirilgan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holatda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tok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etkazuvchi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kabelini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tekshirish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kuchlanish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ta'minlaydigan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kalit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o'chirilganda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amalga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oshiriladi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tekshirishda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agar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bo'lsa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operatori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kuchlanishi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12 V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oshmaydigan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olib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yuriladigan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chiroqni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ishlatishi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kerak</a:t>
            </a:r>
            <a:r>
              <a:rPr lang="en-US" dirty="0" smtClean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dirty="0" smtClean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528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3874" y="323503"/>
            <a:ext cx="1063591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Aft>
                <a:spcPts val="0"/>
              </a:spcAft>
            </a:pP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sinovdan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o'tkazish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tekshirgandan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so'ng</a:t>
            </a:r>
            <a:r>
              <a:rPr lang="en-US" dirty="0" smtClean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 </a:t>
            </a:r>
            <a:r>
              <a:rPr lang="en-US" dirty="0" err="1" smtClean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uni</a:t>
            </a:r>
            <a:r>
              <a:rPr lang="en-US" dirty="0" smtClean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ishlatib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ko’rish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operatori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rubilnikni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himoya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panelining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kontaktli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qulfini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yoqishi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Bunga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qo’shimcha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ravishda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hech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kim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yo'qligiga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barcha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boshqaruvchil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kontrollyorlar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nol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holatida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ekanligiga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ishonch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hosil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qilish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Kontakt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qulfida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kalit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bo'lmasa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yoqmaslik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Kalit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belgisi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yo'qligi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to'g'risida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kalit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belgilarini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berish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mas'ul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shaxsga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xabar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berilishi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ishga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tushirishdan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oldin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operatori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kranning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barcha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mexanizmlarini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yuklamasiz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sinab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ko'rishi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ishga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yaroqliligini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tekshirishi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shart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bunda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mexanizmlari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elektr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jihozlarini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ko'tarish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harakatlantiruvchi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mexanizmlar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tormozlarini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  signal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qurilmasi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xavfsizlik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moslamalari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mavjud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qurilmalarni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tekshirishi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tekshirish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natijalariga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ko'ra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jurnalga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yozuv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kiritilishi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magnit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kontrollerlarning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nol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blokirovka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holatida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bo’lishi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avariyali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holatlar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kalitlari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Agar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tekshirish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sinovdan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o'tkazishda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xavfsiz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ishlashiga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xalaqit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beradigan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nosozliklar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aniqlansa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ularni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mustaqil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ravishda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bartaraf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etishning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iloji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bo'lmasa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operatori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boshlamasdan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jurnalga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yozuv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kiritishi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haqda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mas'ul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mutaxassisni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xabardor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qilishi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 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operatori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quyidagi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hollarda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boshlamasligi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kranning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metall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konstruktsiyasida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yoriqlar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deformatsiyalar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mavjud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murvatli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prchinli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birikmalar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bo'shab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qolgan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bo’lsa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arqon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qisqichlari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shikastlangan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yo'qolgan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ularning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murvatlari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bo'shab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qolgan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bo’lsa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yuk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arqonida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ishlatish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bo'yicha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qo'llanmada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belgilangan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me'yordan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oshib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ketadigan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qator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sim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uzilishlari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yeyilishlari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shuningdek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shikastlanishlar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mavjud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bo’lsa</a:t>
            </a:r>
            <a:r>
              <a:rPr lang="en-US" dirty="0" smtClean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470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7830" y="387671"/>
            <a:ext cx="1122145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Aft>
                <a:spcPts val="0"/>
              </a:spcAft>
            </a:pPr>
            <a:r>
              <a:rPr lang="ru-RU" dirty="0" smtClean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ilgakning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yiyilganlik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darajasi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dastlabki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balandligidan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10%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oshib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ketsa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ilgak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og'zini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berkituvchi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moslama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nosoz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bo’lsa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ilgakning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oboymaga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mahkamlanishi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buzilgan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bo’lsa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ovozli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signalizatsiya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moslamasi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ko'tarish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mexanizmlari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trolleybusning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harakatlanishi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chegara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kalitlari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nosoz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bo’lsa</a:t>
            </a:r>
            <a:r>
              <a:rPr lang="en-US" dirty="0" smtClean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r>
              <a:rPr lang="ru-RU" dirty="0" smtClean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mexanizmlar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elektr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jihozlarining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izolyatsiyalanmaganligi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tok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joylarida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to’siqlar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mavjud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emasligi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shuningdek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erga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ulanmagan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shikastlangan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ru-RU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</a:t>
            </a:r>
            <a:r>
              <a:rPr lang="ru-RU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'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llarida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nosozliklar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</a:t>
            </a:r>
            <a:r>
              <a:rPr lang="ru-RU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lganda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harakatlanib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ketishiga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qarshi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vositalar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shikastlangan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yoʻqolgan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bo’lsa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texnik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ko'rikdan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o'tkazish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ta'mirlash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texnik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xizmat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ko'rsatish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profilaktik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ko'rikdan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o'tkazish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muddatlari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o'tib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ketsa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Elektr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jihozlarining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nosozliklarini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bartaraf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etish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,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shuningdek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elektr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tarmog'iga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ulash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erigan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saqlagichlarni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almashtirish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isitish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moslamalarini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ulashda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operatori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elektromonteorni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chaqirishi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operatoriga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ushbu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ishlarni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bajarishga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ruxsat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berilmaydi</a:t>
            </a:r>
            <a:r>
              <a:rPr lang="en-US" dirty="0" smtClean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dirty="0" smtClean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operatori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u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birinchi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marta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ishlay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boshlagan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stroporchining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yukni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ildirish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huquqi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sertifikatga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ega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ekanligini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tekshirishi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Agar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stroporchi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sertifikatiga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ega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bo'lmagan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ishchilar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orasidan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ajratilgan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bo'lsa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operatori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boshlamasligi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operatori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hududida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joyining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etarli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darajada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yoritilishini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ta'minlashi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Yoritishning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etarli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emasligi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kuchli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tuman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bo'lsa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operatori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boshlamasdan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ishlarni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xavfsiz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bajarish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mas'ul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bo'lgan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mutaxassisni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xabardor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qilishi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qabul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qilgandan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so'ng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operatori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tekshirish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sinovdan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o'tkazish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natijalari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to'g'risida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jurnalga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tegishli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yozuvni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kiritishi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aloqa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vositalari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yordamida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ishlarni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xavfsiz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bajarish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mas'ul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bo'lgan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mutaxassisdan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ruxsat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olgandan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so'ng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ishni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boshlashi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800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49706" y="177060"/>
            <a:ext cx="10708105" cy="286232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operatorining</a:t>
            </a: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</a:t>
            </a: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paytidagi</a:t>
            </a: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majburiyatlari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Yuk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ko'taruvchi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ishlatishda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operatori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ishlatish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bo'yicha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qo'llanmada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chiqarish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yo'riqnomasiga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texnologik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xaritalarga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amal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qilishi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kerak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ishlatish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jarayonida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operatori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o'zining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bevosita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vazifalaridan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chalg'imasligi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shuningdek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mexanizmlarni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tozalash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moylash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ta'mirlash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ishlarini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ham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bajarishi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kerak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operatori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begona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shaxslarni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qo'ymasligi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kerak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shuningdek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boshqarishni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rahbarlarni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ruxsatisiz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hech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kimga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topshirmasligi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kerak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trolleybusi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ko'tarish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mexanizmi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harakatlantiruvchi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mexanizmlari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ishlayotgan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vaqtda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chiqish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tushishga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ruxsat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berilmaydi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49" name="Рисунок 4" descr="Мостовой кран - описание, принцип работы, классификация | Faqindec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463" y="3096127"/>
            <a:ext cx="4981074" cy="3223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144127" y="2892243"/>
            <a:ext cx="5871410" cy="36317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/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To'satdan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uzilishi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bo’lganda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sabablarga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to’xtagan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taqdirda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operatori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boshqaruvchi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tutqichlarini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kabinadagi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rubilnikni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o'chirishi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Agar yuk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ko'tarilgan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qolsa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operatori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stroporchi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ishchilar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orqali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xavfsiz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bajarish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mas'ul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bo'lgan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mutaxassisni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chaqirishi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ishtirokida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tormozlarni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qo'lda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bo'shatish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yo’li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yukni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tushirishi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shart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Agar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trolleybusning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ko'tarish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harakatlantiruvchi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mexanizmlari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ishlashi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vaqtida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tanaffus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to'xtash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bo'lsa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operatori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ularni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yoqishdan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ogohlantiruvchi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ovozli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signal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berishi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kerak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1831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3121</Words>
  <Application>Microsoft Office PowerPoint</Application>
  <PresentationFormat>Широкоэкранный</PresentationFormat>
  <Paragraphs>157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Тема Office</vt:lpstr>
      <vt:lpstr>Mavzu 12. Kran operatorlari uchun ishlab chiqarish instruksiyasi. Ko‘prik simon kranlarda ishlarni tashkil qilish.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Mavzu 12. Kran operatorlari uchun ishlab chiqarish instruksiyasi. Ko‘prik simon kranlarda ishlarni tashkil qilish. </dc:title>
  <dc:creator>Исматилло ака</dc:creator>
  <cp:lastModifiedBy>Исматилло ака</cp:lastModifiedBy>
  <cp:revision>19</cp:revision>
  <dcterms:created xsi:type="dcterms:W3CDTF">2022-04-08T12:23:14Z</dcterms:created>
  <dcterms:modified xsi:type="dcterms:W3CDTF">2022-06-14T06:47:46Z</dcterms:modified>
</cp:coreProperties>
</file>