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35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32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4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16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90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57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99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05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47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55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E8EAB-7F9C-49DB-B4F5-8A12E34B4500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A814-C55B-48B1-9FAF-097C2152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96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97833"/>
            <a:ext cx="9144000" cy="2719136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instruksiyasi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Ko‘prik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simon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kranlarda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b="1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4821" y="4724986"/>
            <a:ext cx="9144000" cy="16557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Sodir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bo’ladigan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avariyalar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baxtsiz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hodisalarning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sabablari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operatorining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paytidagi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majburiyatlari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Ovozli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signal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holatlar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tugashida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operatorining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majburiyatlari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012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5958" y="124573"/>
            <a:ext cx="1084446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yoqishdan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begona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yumshoq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silkinishlarsiz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yoqishi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taqiqlanadi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to'liq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to'xtamaguncha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teskari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harakatlanmasligi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baxtsiz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hodisa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baxtsiz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hodisaning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mustasno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qo'yadigan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qurilmalarga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yaqinlashmasdan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sekinlashishi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organlar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kalitlaridan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qo'yilmaydi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kontaktlarni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tiqilib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cheklovchilarini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ishlamay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taqiqlanadi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vaqtincha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taqdirda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rubilnikni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tashlashi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kabinasining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eshigini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qulflashi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galereyalariga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ruxsatnoma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qilinganligi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to'g'risida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xabardor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qilinishi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qavatlarda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pastda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o’tkazishda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greyfer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qisqichlar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ushlanganligiga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146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4295" y="212311"/>
            <a:ext cx="108845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jarayonida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qoidalarga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ishorasi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bo’yicha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"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ishorasi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kim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berilganidan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qat'iy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zonasini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zonani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ogohlantirilishi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siljitish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ishlayotgan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taqdirda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aravachalar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avtotransport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tirkamalar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vagonlari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transport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transport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bo‘lmagan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taqdirdagina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beriladi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qiyalanishiga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yo’l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qo’ymaslik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yukning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200-500 mm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ortiq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balandlikka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ildiriganligiga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mahkamlanganligiga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balandlikka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gorizontal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yo'nalishda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harakatlanadigan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navbatda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duch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keladigan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500 mm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balandroq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devorlar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ustunlar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vagoni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stanoklar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yaqinida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o'tayotganda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navbatda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tashilayotgan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vagonlar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devorlar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ustunlar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inshootlar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o'rtasida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trnsportlardan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tushirayotganda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muvozanati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buzilmasligi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bo'lakli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idishlarda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tashish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joylashtirish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demontaj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o'lchamlarni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buzmasdan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yo'laklarni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to'smasdan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34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745426"/>
            <a:ext cx="1011454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paytida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ovozli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signal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berishi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trolleybusni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harakatlantirish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yoqilganda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yoqilganda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greyfer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qisqichlar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texnologik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operatsiyalarni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mustasno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yuk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ko'chirish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yaqinlashganda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ko'chirish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tashqariga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chiqmasa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xuddi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yaqinlashganda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past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balandlikda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operatoriga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quyidagilar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taqiqlanadi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shikastlangan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noto'g'ri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bog'langan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barqaror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to'ldirilgan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idishdagi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tagliklarga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g'isht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plitka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panjarasiz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aravalar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transport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harakatlantirish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og'irligi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muvozanatlashtirilgan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avtomatik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organlar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kalitlaridan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haydovchi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transport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sozlash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idishlarga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joylashtirilmagan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siqilgan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suyultirilgan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gazlarni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begona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qoldirish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650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8146" y="213945"/>
            <a:ext cx="1073216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avariya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avariyaga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omillar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yuzaga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konstruktsiyalardagi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yoriqlar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shikastlanishi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g'ildirak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o'qlari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noto'g'ri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tarsillash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taqillatish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gurillashda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harakatlantirishni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darhol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ogohlantiruvchi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ovozli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signal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avariyali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vaziyatning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sababini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yong'in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sodir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taqdirda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darhol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rubilnikni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telefoni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brigadasini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chaqirishi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yong'in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yong'inni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choralarini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Tabiiy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ofatlar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bo'ron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zilzila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sodir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binoning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devorlari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to'sinlari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vayron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paydo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zudlik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zonani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Ko'prikli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kontrollerlar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boshqarilmasdan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biron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tugmasi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ishlamasa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Ishlamay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boshqaruv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darhol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avariya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rubilnik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,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to’xtash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maydonchasidan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evakuatsiya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zarurati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paydo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evakuatsiya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tushiriladi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avariya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baxtsiz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hodisa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sodir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mutaxassisni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darhol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xabardor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inson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hayoti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sog'lig'iga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tug'dirmasa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avariya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baxtsiz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hodisa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ta'minlashi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avariyali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vaziyatlar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mutaxassisni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xabardor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217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7831" y="65738"/>
            <a:ext cx="1106103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tugashida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operatorining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majburiyatlari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olinadigan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ozod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to’xtash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maydonchasiga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agar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elektromagnit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greyfer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organ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boshqaruvchi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kontrolyorlarning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tutqichlarini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rubilnikni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avtomatik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ochiq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havoda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kabinasini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qulflash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shamolda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ketmasligi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tarkibiy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elementlarida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nuqsonlarni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qo'yish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topshiruvchi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nuqsonlarni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Kranga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b="1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yo'riqnomasida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rioya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jumladan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moylash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moylash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yopiq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idishda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tashlsh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kombinzon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qoldirmaslik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kabinasini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Agar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kranga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jarayonida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aniqlansa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pc="-55" dirty="0" smtClean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 smtClean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jurnalga</a:t>
            </a:r>
            <a:r>
              <a:rPr lang="en-US" spc="-55" dirty="0" smtClean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yozuvni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kiritishi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manbadan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ajratish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rubilnikni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qulfllash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pc="-55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pc="-55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operatorlari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yo'riqnomalariga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rejalarida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ruxsatnomalarga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soluvchi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hujjatlarga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 smtClean="0">
              <a:solidFill>
                <a:srgbClr val="6666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elgilangan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buzganliklari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qonun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javobgar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503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0021" y="511591"/>
            <a:ext cx="11077073" cy="601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z-Latn-UZ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 ko'taruvchi konstruktsiyalardan foydalanadigan xavfli ishlab chiqarish ob'ektlari uchun xavfsizlik qoidalari,   ko'prikli va chorpoyali  kranlarning operatorlari uchun ishlab chiqilgan.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z-Latn-UZ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Umumiy qoidalar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uz-Latn-U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ko'taruvchi konstruksiya elementlari kranning  yo'liga ikkita tayanch ustunlar yordamida joylashgan kranlar chorpoyali kranlar, yuk ko'taruvchi elementlari to'g'ridan-to'g'ri  kranning  yo'liga  joylashgan kranlar esa ko'prikli kranlar deb ataladi.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uz-Latn-U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Ko'prikli va chorpoyali kranlar yuklash va tushirish operatsiyalari, uskunalarni o'rnatish, demontaj qilish va ta'mirlash uchun ishlatiladi, shuningdek, mahsulotlarni tashish uchun ishlab chiqarish jarayonlarida ham qo'llaniladi.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uz-Latn-U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sabablari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kalitlari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trolleybusni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kabina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eshigi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ko'prigiga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qulflanib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yuk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konstruksiyalarni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buzilishi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to’sinlar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trolleybus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oxiridagi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to’siqning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shamol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siljishi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malakasiz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shikastlanishi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maydonchalari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to’siqlari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yo'qligi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nosozligi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galereyalarida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choralariga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qilmaslik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60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3874" y="315327"/>
            <a:ext cx="10603832" cy="6225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malakaga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mohirligi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bog'liq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Mustaqil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amaliyot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qaytadan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o’tkaziladi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davriy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oyda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marta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inspektori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mutaxassisning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binoan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yo'riqnomasi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doirasida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komissiya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tuzilishi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tuzilishi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vazifasi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kinematik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sxemalari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parametrlari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tavsiflari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yo'riqnomasi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yo‘riqnomasi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mazmuni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inshootlarini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kasbi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TXK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ta’mirlash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o’tkazish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Chilangarlar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montyorlar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o’tkazilgan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davriy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ko’riklarni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o’tkazish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taxlash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ishlarining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texnologik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kartalari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90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 descr="Виды ремонта мостового крана | Завод ВМ Техникс в Моск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44" y="4329500"/>
            <a:ext cx="4183231" cy="22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3" descr="Кран ремонт кранов мостовых козловых кран-балка ремонт обслужива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536" y="4052501"/>
            <a:ext cx="4555957" cy="249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53980" y="236072"/>
            <a:ext cx="108204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ildirish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majburiy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to’xtatish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kabinadan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korxonada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ishoralarni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almashishning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yo’llariga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qo’yiladigan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brakga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miyorlari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moylash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tarkibiy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detallarini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moylash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davriyligi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odamni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qutqarish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yong'inga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ko'nikmalariga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101388" y="4052501"/>
            <a:ext cx="7259053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101388" y="5943600"/>
            <a:ext cx="725905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47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6274" y="193621"/>
            <a:ext cx="1060383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kelsak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mutaxassisning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ko'rsatmalariga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nuqtai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nazaridan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mutaxassisning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ko'rsatmalariga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ko'rsatmalarining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buzilishiga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qo'ymagan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tayinlangan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stajyorning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kuzatishi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boshlashdan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vazifalari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boshlashdan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tanishishi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konstruksiyalari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agregatlari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to’g’ri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ishlayotganiga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kabinasiga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qo’zg’almas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zinapoyalar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galereyalaridan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choralariga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rioya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 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stajyor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biriktirilgan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kabinasiga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mahkamlagichlari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o’zidan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ketishiga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tutqichlarni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to’siqlarining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sozligini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,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dielektrik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gilamchalar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tishli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uzatmalar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podshipniklar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moylanganligini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moylash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salniklarning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konstruksiyalarini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payvandlangan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parchinlangan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murvatli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birikmalarini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barabanlarda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mahkamlanishini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07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4959" y="293535"/>
            <a:ext cx="1089258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oboymaga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mahkamlanishini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qulflash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almashtiriladigan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yoritilishining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yaroqliligini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tayanch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inshootlari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vizual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motorlarini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trolleylar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o’tkazuvchi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egiluvchan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kabelni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qilgichlarni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boshqaruv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ulanganligini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shkaflarning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eshiklari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rubilnik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trolleyga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platformalarining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lyuklari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qulflanganligini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uzunligi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bo'ylab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tuzilmalar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o'rtasida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700 mm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kenglikdagi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galereyalarga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joylarida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yopiq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eshiklar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ogohlantiruvchi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plakatlar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mavjudligini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birgalikda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ko'taruvchi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idish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larning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ishlashga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yaroqliligini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yukning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massasi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xususiyatiga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muvofiqligini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ularda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qobiliyatini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sanasi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raqamini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ko'rsatadigan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birk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mavjudligini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qilishda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smenani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topshiruvchi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birgalikda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ishlamayotgan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kabinasidagi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etkazuvchi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kabelini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kuchlanish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ta'minlaydigan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o'chirilganda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kuchlanishi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 V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oshmaydigan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yuriladigan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chiroqni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528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3874" y="323503"/>
            <a:ext cx="106359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tekshirgandan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so'ng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rubilnikni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kontaktli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qulfini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yoqishi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qo’shimcha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hech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kim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boshqaruvchil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kontrollyorlar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Kontakt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qulfida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yoqmaslik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to'g'risida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yuklamasiz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sinab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yaroqliligini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harakatlantiruvchi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  signal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natijalariga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kontrollerlarning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blokirovka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avariyali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xalaqit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beradigan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aniqlansa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mustaqil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bartaraf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iloji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boshlamasdan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mutaxassisni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xabardor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boshlamasligi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konstruktsiyasida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yoriqlar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deformatsiyalar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murvatli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prchinli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birikmalar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bo'shab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qisqichlari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shikastlangan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yo'qolgan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murvatlari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bo'shab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yuk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qo'llanmada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me'yordan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ketadigan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qator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sim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uzilishlari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yeyilishlari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shikastlanishlar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470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7830" y="387671"/>
            <a:ext cx="1122145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yiyilganlik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dastlabki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balandligidan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10%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og'zini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berkituvchi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ilgakning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oboymaga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mahkamlanishi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buzilgan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ovozli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signalizatsiya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trolleybusning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izolyatsiyalanmaganligi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joylarida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to’siqlar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emasligi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ulanmagan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shikastlangan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llarida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lganda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ketishiga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shikastlangan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yoʻqolgan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ko'rikdan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profilaktik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ko'rikdan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o'tib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jihozlarining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nosozliklarini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bartaraf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tarmog'iga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erigan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saqlagichlarni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almashtirish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isitish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ulashda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elektromonteorni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chaqirishi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berilmaydi</a:t>
            </a:r>
            <a:r>
              <a:rPr lang="en-US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 smtClean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marta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ildirish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huquqi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sertifikatga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Agar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stroporchi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sertifikatiga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ishchilar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orasidan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ajratilgan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boshlamasligi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hududida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etarli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yoritilishini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ta'minlashi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Yoritishning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etarli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emasligi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tuman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boshlamasdan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mutaxassisni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xabardor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qilgandan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to'g'risida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jurnalga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yozuvni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kiritishi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aloqa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mutaxassisdan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olgandan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boshlashi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6666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800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49706" y="177060"/>
            <a:ext cx="10708105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operatorining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paytidagi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majburiyatlari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qo'llanmada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yo'riqnomasiga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texnologik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xaritalarga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jarayonida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bevosita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vazifalaridan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chalg'imasligi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tozalash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moylash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ta'mirlash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begona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qo'ymasligi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rahbarlarni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ruxsatisiz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topshirmasligi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trolleybusi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harakatlantiruvchi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ishlayotgan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berilmaydi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Рисунок 4" descr="Мостовой кран - описание, принцип работы, классификация | Faqinde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63" y="3096127"/>
            <a:ext cx="4981074" cy="322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44127" y="2892243"/>
            <a:ext cx="5871410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To'satdan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to’xtagan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ishchilar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mas'ul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mutaxassisni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chaqirishi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ishtirokida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tormozlarni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bo'shatish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tushirishi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trolleybusning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harakatlantiruvchi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tanaffus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to'xtash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bo'lsa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yoqishdan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ogohlantiruvchi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ovozli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signal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183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3121</Words>
  <Application>Microsoft Office PowerPoint</Application>
  <PresentationFormat>Широкоэкранный</PresentationFormat>
  <Paragraphs>157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Mavzu 12. Kran operatorlari uchun ishlab chiqarish instruksiyasi. Ko‘prik simon kranlarda ishlarni tashkil qilish.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12. Kran operatorlari uchun ishlab chiqarish instruksiyasi. Ko‘prik simon kranlarda ishlarni tashkil qilish. </dc:title>
  <dc:creator>Исматилло ака</dc:creator>
  <cp:lastModifiedBy>Исматилло ака</cp:lastModifiedBy>
  <cp:revision>19</cp:revision>
  <dcterms:created xsi:type="dcterms:W3CDTF">2022-04-08T12:23:14Z</dcterms:created>
  <dcterms:modified xsi:type="dcterms:W3CDTF">2022-06-14T06:47:46Z</dcterms:modified>
</cp:coreProperties>
</file>