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91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26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63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41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50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99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64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16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63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73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62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0782A-03E0-4797-8BD2-FECA64A052D2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E891-BA5F-4782-B182-A8347A6D06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791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pecnavigator.ru/wp-content/uploads/2018/08/Ustrojstvo-mostovogo-krana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specnavigator.ru/wp-content/uploads/2018/08/Ustrojstvo-kabiny-mostovogo-krana-e1534335550485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specnavigator.ru/wp-content/uploads/2018/08/Kranovaya-kabina-dlya-operatora-mostovogo-krana-e1534336410572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specnavigator.ru/wp-content/uploads/2018/08/Remont-mostovogo-krana-e1534336668380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specnavigator.ru/wp-content/uploads/2018/08/Ustrojstvo-tormoza-s-elektromagnitnym-privodom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11. KRANLARNI EKSPLUATATSIYA QILISH.OPERATSION HUJJATLAR.TEXNIK TADQIQOTLAR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2948" y="4452270"/>
            <a:ext cx="9144000" cy="1655762"/>
          </a:xfrm>
        </p:spPr>
        <p:txBody>
          <a:bodyPr/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boshlash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vaqtida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boshqarishning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nozik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jihatlari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operatorining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beriladigan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ishoralar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409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5432" y="638161"/>
            <a:ext cx="11004884" cy="6076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875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Hozirgi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iqtisodiy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sharoitida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ayniqsa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o'rta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sohasida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texnologik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operatsiyalarni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bajarilmoqda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15-20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yildan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ortgan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beruvchilar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eskirgan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moslamalarini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almashtirish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o’rniga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orqali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pulni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tejash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organlarida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ro'yxatdan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o'tishni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qilmasligi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to'liq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bajarish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emasligini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aytib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sanoat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xavfsizligi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sohasidagi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me'yoriy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talablariga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rioya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qilmasdan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davom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ettirib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kelmoqda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egasi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etilishi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ro'yxati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chiqaruvchining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to'g'risidagi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ko'rsatuvchi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xavfsiz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tayinlash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to'g'risidagi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buyruq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mansab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yo’riqnomalari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ko’rik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o’tkazish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grafigi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6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1999" y="590875"/>
            <a:ext cx="10860505" cy="5947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875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ko'rsatuvchi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rasmiy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o'tkazishni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rasmiylashtirish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mansab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yo'riqnomalarini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jurnalini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ro’yxatga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  yuk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ko'taruvchi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qurilmalarni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jurnali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•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yo'llarini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ko'rsatuvchi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xodimlarning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bilimlarini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davriy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qayd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yo’riqnomalarni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ro’yxatga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jurnali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•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izolyatsiya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qarshiligi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erga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ulanganligini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dalolatnomalari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•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yuklarni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ildirish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sxemalari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masofadan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boshqarilganda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xodimlarning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mexanizatsiyalash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engillashtirish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Biroq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tarqalgan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shikastlanishlarga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01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2421" y="705224"/>
            <a:ext cx="10234863" cy="4727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Avariyali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hodisalarni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organlarida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ro'yxatdan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o'tkazilishi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hodisalar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hodisalarni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qo’mitasi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bergan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ro'yxatdan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o'tkazilishi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mashinaning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egasi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24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xabardor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to'g'risida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vakili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kelgunga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chiqarishdagi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hodisalarni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amaldagi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nizomga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hodisalar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to'g'risidagi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hisobot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tashkilotlarga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yuborilishi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05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85108"/>
              </p:ext>
            </p:extLst>
          </p:nvPr>
        </p:nvGraphicFramePr>
        <p:xfrm>
          <a:off x="1175657" y="947057"/>
          <a:ext cx="10523764" cy="5355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4175">
                  <a:extLst>
                    <a:ext uri="{9D8B030D-6E8A-4147-A177-3AD203B41FA5}">
                      <a16:colId xmlns:a16="http://schemas.microsoft.com/office/drawing/2014/main" val="4152044469"/>
                    </a:ext>
                  </a:extLst>
                </a:gridCol>
                <a:gridCol w="3114175">
                  <a:extLst>
                    <a:ext uri="{9D8B030D-6E8A-4147-A177-3AD203B41FA5}">
                      <a16:colId xmlns:a16="http://schemas.microsoft.com/office/drawing/2014/main" val="829379184"/>
                    </a:ext>
                  </a:extLst>
                </a:gridCol>
                <a:gridCol w="4295414">
                  <a:extLst>
                    <a:ext uri="{9D8B030D-6E8A-4147-A177-3AD203B41FA5}">
                      <a16:colId xmlns:a16="http://schemas.microsoft.com/office/drawing/2014/main" val="3631767454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Операция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rasm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Ishora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789939037"/>
                  </a:ext>
                </a:extLst>
              </a:tr>
              <a:tr h="9225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Yukni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ilgakni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ko’tarish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Vaqti-vaqti bilan qo'lni bel darajasida yuqoriga ko'tarish, kaftni yuqoriga qaratish, qo'lni tirsagida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bukilgan holatda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015079605"/>
                  </a:ext>
                </a:extLst>
              </a:tr>
              <a:tr h="9552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Yukni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yoki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ilgakni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tushiring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Vaqti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vaqti bilan qo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'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lni ko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'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krak oldida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kaftni pastga qaratib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tirsagida bukilgan qo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'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harakati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88262194"/>
                  </a:ext>
                </a:extLst>
              </a:tr>
              <a:tr h="10776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Kranni siljitish (ko'prik)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Qo'l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oldinga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cho'zilgan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kaft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kerakli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tomonga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qaratilgan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810334215"/>
                  </a:ext>
                </a:extLst>
              </a:tr>
              <a:tr h="10205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Aravani siljitish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Qo'lni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tirsaidan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egilgan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kaftni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aravaning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kerakli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harakati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yo'nalishiga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qaratib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harakat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qilish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068987647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o'qni aylantiring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Qo'lni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tirsagda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egilgan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holda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kaftni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bomning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kerakli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harakati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yo'nalishiga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qaratib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harakat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qilish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340599842"/>
                  </a:ext>
                </a:extLst>
              </a:tr>
            </a:tbl>
          </a:graphicData>
        </a:graphic>
      </p:graphicFrame>
      <p:pic>
        <p:nvPicPr>
          <p:cNvPr id="9221" name="Рисунок 20" descr="http://gostrf.com/normadata/1/4294853/4294853693.files/x3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706" y="5321497"/>
            <a:ext cx="1363435" cy="93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Рисунок 19" descr="http://gostrf.com/normadata/1/4294853/4294853693.files/x3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852" y="4352655"/>
            <a:ext cx="1351191" cy="96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Рисунок 18" descr="http://gostrf.com/normadata/1/4294853/4294853693.files/x35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706" y="3275224"/>
            <a:ext cx="1363437" cy="962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Рисунок 17" descr="http://gostrf.com/normadata/1/4294853/4294853693.files/x35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853" y="2227718"/>
            <a:ext cx="1389290" cy="96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Рисунок 16" descr="http://gostrf.com/normadata/1/4294853/4294853693.files/x35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397" y="1359595"/>
            <a:ext cx="141174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3739243" y="275361"/>
            <a:ext cx="942975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 KRANLAR BILAN TASHISH UCHUN TAVSIYA ETILGAN ISHORALAR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862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241086"/>
              </p:ext>
            </p:extLst>
          </p:nvPr>
        </p:nvGraphicFramePr>
        <p:xfrm>
          <a:off x="883318" y="441157"/>
          <a:ext cx="10835441" cy="5478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6406">
                  <a:extLst>
                    <a:ext uri="{9D8B030D-6E8A-4147-A177-3AD203B41FA5}">
                      <a16:colId xmlns:a16="http://schemas.microsoft.com/office/drawing/2014/main" val="2908024101"/>
                    </a:ext>
                  </a:extLst>
                </a:gridCol>
                <a:gridCol w="2487539">
                  <a:extLst>
                    <a:ext uri="{9D8B030D-6E8A-4147-A177-3AD203B41FA5}">
                      <a16:colId xmlns:a16="http://schemas.microsoft.com/office/drawing/2014/main" val="3992402427"/>
                    </a:ext>
                  </a:extLst>
                </a:gridCol>
                <a:gridCol w="5141496">
                  <a:extLst>
                    <a:ext uri="{9D8B030D-6E8A-4147-A177-3AD203B41FA5}">
                      <a16:colId xmlns:a16="http://schemas.microsoft.com/office/drawing/2014/main" val="3056233863"/>
                    </a:ext>
                  </a:extLst>
                </a:gridCol>
              </a:tblGrid>
              <a:tr h="15616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Bumni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ko'taring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Cho'zilgan qo'l bilan yuqoriga qarab harakat qilish  kaft ochiq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holatda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318867786"/>
                  </a:ext>
                </a:extLst>
              </a:tr>
              <a:tr h="13420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Bomni tushiring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Cho'zilgan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qo'l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pastga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harakat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qilish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boshida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qo’l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vertikal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holatga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ko'tarilgan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kaft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ochiq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416854782"/>
                  </a:ext>
                </a:extLst>
              </a:tr>
              <a:tr h="1227221">
                <a:tc>
                  <a:txBody>
                    <a:bodyPr/>
                    <a:lstStyle/>
                    <a:p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To'xtatish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ko'tarish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yoki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harakatni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to'xtatish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Kaft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pastga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qaragan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qo’l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beldan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bukilgan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holatda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o’ng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chapga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harakatlantirish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941128577"/>
                  </a:ext>
                </a:extLst>
              </a:tr>
              <a:tr h="13475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Ehtiyotkorlik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bilan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(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sekin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harakat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zarur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bo'lganda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yuqoridagi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ishoralardan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oldin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ishlatiladi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Qo'llar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kaftlari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qisqa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masofada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bir-biriga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qarati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ladi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qo'llar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yuqoriga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ko'tariladi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293503"/>
                  </a:ext>
                </a:extLst>
              </a:tr>
            </a:tbl>
          </a:graphicData>
        </a:graphic>
      </p:graphicFrame>
      <p:pic>
        <p:nvPicPr>
          <p:cNvPr id="10244" name="Рисунок 14" descr="http://gostrf.com/normadata/1/4294853/4294853693.files/x3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916" y="580631"/>
            <a:ext cx="1504949" cy="132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Рисунок 13" descr="http://gostrf.com/normadata/1/4294853/4294853693.files/x36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966" y="2048468"/>
            <a:ext cx="1485899" cy="123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Рисунок 12" descr="http://gostrf.com/normadata/1/4294853/4294853693.files/x36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916" y="3368304"/>
            <a:ext cx="1504949" cy="121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Рисунок 11" descr="http://gostrf.com/normadata/1/4294853/4294853693.files/x36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916" y="4670308"/>
            <a:ext cx="1485899" cy="1165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5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1790" y="366843"/>
            <a:ext cx="10980822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exanizmlarini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sinchkovlik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ko’zdan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buzilishlar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yozuvlarni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operator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quyidqgilarni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4" descr="Устройство мостового кран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67281"/>
            <a:ext cx="6416842" cy="420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326265" y="2613359"/>
            <a:ext cx="467269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411453" y="1809375"/>
            <a:ext cx="4058653" cy="4366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mexanizmlarining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jihozlarining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xizmatga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yaroqliligi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tutqich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uskunasining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xizmatga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yaroqliligi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konstruksiyalar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ularga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borish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joylaridagi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detallarning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yoritish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ovozli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signallar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arqonning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to’g’ri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taxlanganligi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ilgak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osmasini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ushlagichga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Trolley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liniyalarining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0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3557" y="376990"/>
            <a:ext cx="11165306" cy="6152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buferlar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harakatlanib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ketishiga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qurilmalarning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sozligi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Ko’prikli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ishga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tayyorlash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o'chirilgan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yoqishdan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biz 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boshqaruv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tutqichlarini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turganligiga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ishonch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qilishimiz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Shundan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keyingina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manbaiga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ulanadi</a:t>
            </a:r>
            <a:r>
              <a:rPr lang="en-US" i="1" dirty="0">
                <a:solidFill>
                  <a:srgbClr val="39393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875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Qoidabuzarliklar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nosozliklar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aniqlansa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operator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jurnaliga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yozuvni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kiritishi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rahbarlarga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xabar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kamchiliklar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bartaraf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etilganidan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operator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875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taqiqlanadi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875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ushlarini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yolg’iz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875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rubilnik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yoqilgan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tozalash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875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galereyada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mahkamlanmagan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qoldirish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875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ko‘prik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yo‘llari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galereyalar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bo‘ylab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875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detallarni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875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8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33663" y="204100"/>
            <a:ext cx="1098884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boshqarishning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nozik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jihatlari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sog'lig'ining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maqbul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tasdiqlovchi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tibbiy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ma'lumotnomaga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Dastlabki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tekshiruvdan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o’tgandan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Рисунок 9" descr="Устройство кабины мостового кран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47" y="2125579"/>
            <a:ext cx="5502442" cy="342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791684" y="1863672"/>
            <a:ext cx="5456464" cy="45243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harakatdan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ovozli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signal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berilishi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lgan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vazindagi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bosqichma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dastlab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 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mm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balandlikga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tarilgandan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tormozhning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ishonchliligi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tekshirilgandan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to’sinning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qismigagacha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ko’tarishning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minimal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0,5 m;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1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oraliqda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minimal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 m;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agar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haqidagi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nomalum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ko'tarmaslik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Bagaj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ob'ektning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qulashi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bo’lmagan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joylarga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tushiriladi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harakatlanishiga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qo’ymaslik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2278" y="5469508"/>
            <a:ext cx="5279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solidFill>
                  <a:srgbClr val="39393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Устройство органов управления мостовым краном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024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7620" y="268466"/>
            <a:ext cx="11502189" cy="16004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operatorining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tushiradigan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qurilmada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ishlarini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bajaradigan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mutaxassisdir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to'g'ridan-to'g'ri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qurilmaning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cheklanmasdan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ham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ichiga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Рисунок 8" descr="Крановая кабина для оператора мостового кран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20" y="1868904"/>
            <a:ext cx="4170947" cy="385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377972" y="2246584"/>
            <a:ext cx="5362217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smena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jurnalidagi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yozuvlar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tanishish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ta'mirlash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operator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smenani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smenani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topshirishda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buyruq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maydonchaga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osmasini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pultini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yoriqlar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pachaq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yo'qligiga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ishonch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uzatuvchi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antenna,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akumulliyator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batareyasi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quvvat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manbai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451" y="5895042"/>
            <a:ext cx="4357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kabinasi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1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3137" y="724222"/>
            <a:ext cx="10780732" cy="2117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lnSpc>
                <a:spcPts val="1650"/>
              </a:lnSpc>
              <a:spcAft>
                <a:spcPts val="375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vazifalariga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podshipniklarni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majburiyati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fontAlgn="base">
              <a:lnSpc>
                <a:spcPts val="1650"/>
              </a:lnSpc>
              <a:spcAft>
                <a:spcPts val="375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yo’riqnomalarini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o'rganishi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tizimlarining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tamoyillarini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nafaqat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kirishishdan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vakolatli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begona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olmaydi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7" descr="Ремонт мостового кран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06903" y="3168316"/>
            <a:ext cx="8999622" cy="299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599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6064" y="3184955"/>
            <a:ext cx="1061185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tartibi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875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kamdan-kam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ishlarisiz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yakunlanadi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ustaxona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uchastkalarini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tayyorlash,bunda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keraksiz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qismlarini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tiklash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jarayoniga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to'sqinlik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qiladigan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narsalarni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tashlash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boshlanadi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jihozni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elektr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tarmog'idan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uzib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Smena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jurnalida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sanasi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mas'ul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bo’lgan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etiladi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Ishchilarga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ta'mirlash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ishlari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ruxsatnomalar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beriladi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hujjatlar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tuziladi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8" name="Picture 4" descr="Плановый ремонт козлового крана | Крановые систем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44" y="353524"/>
            <a:ext cx="9685851" cy="283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35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flipH="1">
            <a:off x="4011386" y="1167493"/>
            <a:ext cx="211378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 flipH="1">
            <a:off x="644976" y="463974"/>
            <a:ext cx="11201397" cy="53245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Avval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"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Diqqat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yozuvuni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ilib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izolyatsiya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ladi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1" u="none" strike="noStrike" cap="none" normalizeH="0" baseline="0" dirty="0" smtClean="0">
              <a:ln>
                <a:noFill/>
              </a:ln>
              <a:solidFill>
                <a:srgbClr val="39393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qutilarini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diqqat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lyukini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loydan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yog’i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tozalashdan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to'ldiriladi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dastagida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tizimining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eskirgan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nakladkalari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sharnirlari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bosqichlarni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issiqlik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chilangarlik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tokarlik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qoplamalar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frezalash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kesish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ru-RU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silliqlash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25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61475" y="617637"/>
            <a:ext cx="1078029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tizimini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elektromagnitli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yuritma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barqarorlashtirish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yakorning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tirqishini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gayka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shaybadan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statsionar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ta'minlash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elektromagnitning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tirqishi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nominal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yarmiga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bo’lgunga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qadar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Рисунок 5" descr="Устройство тормоза с электромагнитным приводом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42" y="2317943"/>
            <a:ext cx="4836695" cy="3688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74632" y="2220471"/>
            <a:ext cx="5823284" cy="37856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prujinalarni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shayba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kvadrat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yetguncha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siqishda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ettiriladi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gidravlika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mirlash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itaruvchi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tayoqni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chiqarishdan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itargich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qopqog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idagi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metalldan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brus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yotqizilishi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sharnir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barmoqlari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olinib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tashlanadi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shkivning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ishqalanish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ziladigan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joygacha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naltiriladi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3736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1507</Words>
  <Application>Microsoft Office PowerPoint</Application>
  <PresentationFormat>Широкоэкранный</PresentationFormat>
  <Paragraphs>127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Mavzu 11. KRANLARNI EKSPLUATATSIYA QILISH.OPERATSION HUJJATLAR.TEXNIK TADQIQOTLAR.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11. KRANLARNI EKSPLUATATSIYA QILISH.OPERATSION HUJJATLAR.TEXNIK TADQIQOTLAR. </dc:title>
  <dc:creator>Исматилло ака</dc:creator>
  <cp:lastModifiedBy>Исматилло ака</cp:lastModifiedBy>
  <cp:revision>18</cp:revision>
  <dcterms:created xsi:type="dcterms:W3CDTF">2022-04-04T10:06:33Z</dcterms:created>
  <dcterms:modified xsi:type="dcterms:W3CDTF">2022-06-13T12:51:00Z</dcterms:modified>
</cp:coreProperties>
</file>