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43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92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6682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261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3634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829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786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11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00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58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71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1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27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56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78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12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87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6828" y="769544"/>
            <a:ext cx="9949758" cy="2073243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1c </a:t>
            </a:r>
            <a:r>
              <a:rPr lang="en-US" sz="4000" dirty="0" err="1"/>
              <a:t>dasturida</a:t>
            </a:r>
            <a:r>
              <a:rPr lang="en-US" sz="4000" dirty="0"/>
              <a:t> </a:t>
            </a:r>
            <a:r>
              <a:rPr lang="en-US" sz="4000" dirty="0" err="1"/>
              <a:t>ishchi</a:t>
            </a:r>
            <a:r>
              <a:rPr lang="en-US" sz="4000" dirty="0"/>
              <a:t> </a:t>
            </a:r>
            <a:r>
              <a:rPr lang="en-US" sz="4000" dirty="0" err="1"/>
              <a:t>xodim</a:t>
            </a:r>
            <a:r>
              <a:rPr lang="en-US" sz="4000" dirty="0"/>
              <a:t> </a:t>
            </a:r>
            <a:r>
              <a:rPr lang="en-US" sz="4000" dirty="0" err="1"/>
              <a:t>qabul</a:t>
            </a:r>
            <a:r>
              <a:rPr lang="en-US" sz="4000" dirty="0"/>
              <a:t> </a:t>
            </a:r>
            <a:r>
              <a:rPr lang="en-US" sz="4000"/>
              <a:t>qilish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449370"/>
            <a:ext cx="9144000" cy="2933323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Hisoblangan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amortizatziya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qiymati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Amortizatsiya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o`tkazmalari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+mj-lt"/>
              <a:buAutoNum type="arabicPeriod"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69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27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Ҳисобланган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амортизация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қиймати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38677"/>
            <a:ext cx="8596668" cy="4402685"/>
          </a:xfrm>
        </p:spPr>
        <p:txBody>
          <a:bodyPr>
            <a:normAutofit/>
          </a:bodyPr>
          <a:lstStyle/>
          <a:p>
            <a:pPr marL="715963" indent="-625475">
              <a:tabLst>
                <a:tab pos="533400" algn="l"/>
              </a:tabLst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менюсида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жойлашган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Ведомость амортизации ОС за период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ҳисобот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орқали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кӯриш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734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61727"/>
            <a:ext cx="8596668" cy="5579635"/>
          </a:xfrm>
        </p:spPr>
        <p:txBody>
          <a:bodyPr>
            <a:noAutofit/>
          </a:bodyPr>
          <a:lstStyle/>
          <a:p>
            <a:pPr lvl="0"/>
            <a:r>
              <a:rPr lang="en-US" sz="4000" dirty="0" err="1"/>
              <a:t>Hisobot</a:t>
            </a:r>
            <a:r>
              <a:rPr lang="en-US" sz="4000" dirty="0"/>
              <a:t> </a:t>
            </a:r>
            <a:r>
              <a:rPr lang="en-US" sz="4000" dirty="0" err="1"/>
              <a:t>shaklida</a:t>
            </a:r>
            <a:r>
              <a:rPr lang="en-US" sz="4000" dirty="0"/>
              <a:t> </a:t>
            </a:r>
            <a:r>
              <a:rPr lang="en-US" sz="4000" dirty="0" err="1"/>
              <a:t>davr</a:t>
            </a:r>
            <a:r>
              <a:rPr lang="en-US" sz="4000" dirty="0"/>
              <a:t> </a:t>
            </a:r>
            <a:r>
              <a:rPr lang="en-US" sz="4000" dirty="0" err="1" smtClean="0"/>
              <a:t>ko`rsatib</a:t>
            </a:r>
            <a:r>
              <a:rPr lang="en-US" sz="4000" dirty="0" smtClean="0"/>
              <a:t> </a:t>
            </a:r>
            <a:r>
              <a:rPr lang="en-US" sz="4000" b="1" dirty="0" err="1"/>
              <a:t>Sformirovat</a:t>
            </a:r>
            <a:r>
              <a:rPr lang="en-US" sz="4000" dirty="0" err="1"/>
              <a:t>tugmasini</a:t>
            </a:r>
            <a:r>
              <a:rPr lang="en-US" sz="4000" dirty="0"/>
              <a:t> </a:t>
            </a:r>
            <a:r>
              <a:rPr lang="en-US" sz="4000" dirty="0" err="1"/>
              <a:t>bosish</a:t>
            </a:r>
            <a:r>
              <a:rPr lang="en-US" sz="4000" dirty="0"/>
              <a:t> </a:t>
            </a:r>
            <a:r>
              <a:rPr lang="en-US" sz="4000" dirty="0" err="1"/>
              <a:t>kerak</a:t>
            </a:r>
            <a:r>
              <a:rPr lang="en-US" sz="4000" dirty="0"/>
              <a:t>. </a:t>
            </a:r>
            <a:r>
              <a:rPr lang="en-US" sz="4000" b="1" dirty="0" err="1"/>
              <a:t>Vedomost</a:t>
            </a:r>
            <a:r>
              <a:rPr lang="en-US" sz="4000" b="1" dirty="0"/>
              <a:t> </a:t>
            </a:r>
            <a:r>
              <a:rPr lang="en-US" sz="4000" b="1" dirty="0" err="1"/>
              <a:t>amortizasii</a:t>
            </a:r>
            <a:r>
              <a:rPr lang="en-US" sz="4000" b="1" dirty="0"/>
              <a:t> OS </a:t>
            </a:r>
            <a:r>
              <a:rPr lang="en-US" sz="4000" b="1" dirty="0" err="1"/>
              <a:t>za</a:t>
            </a:r>
            <a:r>
              <a:rPr lang="en-US" sz="4000" b="1" dirty="0"/>
              <a:t> period </a:t>
            </a:r>
            <a:r>
              <a:rPr lang="en-US" sz="4000" dirty="0" err="1"/>
              <a:t>xar</a:t>
            </a:r>
            <a:r>
              <a:rPr lang="en-US" sz="4000" dirty="0"/>
              <a:t> </a:t>
            </a:r>
            <a:r>
              <a:rPr lang="en-US" sz="4000" dirty="0" err="1"/>
              <a:t>qanday</a:t>
            </a:r>
            <a:r>
              <a:rPr lang="en-US" sz="4000" dirty="0"/>
              <a:t> </a:t>
            </a:r>
            <a:r>
              <a:rPr lang="en-US" sz="4000" dirty="0" err="1"/>
              <a:t>davr</a:t>
            </a:r>
            <a:r>
              <a:rPr lang="en-US" sz="4000" dirty="0"/>
              <a:t> </a:t>
            </a:r>
            <a:r>
              <a:rPr lang="en-US" sz="4000" dirty="0" err="1"/>
              <a:t>uchun</a:t>
            </a:r>
            <a:r>
              <a:rPr lang="en-US" sz="4000" dirty="0"/>
              <a:t> </a:t>
            </a:r>
            <a:r>
              <a:rPr lang="en-US" sz="4000" dirty="0" err="1"/>
              <a:t>shakllash</a:t>
            </a:r>
            <a:r>
              <a:rPr lang="en-US" sz="4000" dirty="0"/>
              <a:t> </a:t>
            </a:r>
            <a:r>
              <a:rPr lang="en-US" sz="4000" dirty="0" err="1"/>
              <a:t>mumkin</a:t>
            </a:r>
            <a:r>
              <a:rPr lang="en-US" sz="4000" dirty="0"/>
              <a:t>. </a:t>
            </a:r>
            <a:r>
              <a:rPr lang="en-US" sz="4000" b="1" dirty="0" err="1"/>
              <a:t>Formirovat</a:t>
            </a:r>
            <a:r>
              <a:rPr lang="en-US" sz="4000" b="1" dirty="0"/>
              <a:t> </a:t>
            </a:r>
            <a:r>
              <a:rPr lang="en-US" sz="4000" b="1" dirty="0" err="1"/>
              <a:t>otchet</a:t>
            </a:r>
            <a:r>
              <a:rPr lang="en-US" sz="4000" b="1" dirty="0"/>
              <a:t> </a:t>
            </a:r>
            <a:r>
              <a:rPr lang="en-US" sz="4000" b="1" dirty="0" err="1"/>
              <a:t>po</a:t>
            </a:r>
            <a:r>
              <a:rPr lang="en-US" sz="4000" b="1" dirty="0"/>
              <a:t> </a:t>
            </a:r>
            <a:r>
              <a:rPr lang="en-US" sz="4000" b="1" dirty="0" err="1"/>
              <a:t>dokumentu</a:t>
            </a:r>
            <a:r>
              <a:rPr lang="en-US" sz="4000" dirty="0"/>
              <a:t>–da </a:t>
            </a:r>
            <a:r>
              <a:rPr lang="en-US" sz="4000" dirty="0" err="1"/>
              <a:t>aniq</a:t>
            </a:r>
            <a:r>
              <a:rPr lang="en-US" sz="4000" dirty="0"/>
              <a:t> </a:t>
            </a:r>
            <a:r>
              <a:rPr lang="en-US" sz="4000" dirty="0" err="1"/>
              <a:t>reglament</a:t>
            </a:r>
            <a:r>
              <a:rPr lang="en-US" sz="4000" dirty="0"/>
              <a:t> </a:t>
            </a:r>
            <a:r>
              <a:rPr lang="en-US" sz="4000" b="1" dirty="0" err="1"/>
              <a:t>Amortizasiya</a:t>
            </a:r>
            <a:r>
              <a:rPr lang="en-US" sz="4000" b="1" dirty="0"/>
              <a:t> </a:t>
            </a:r>
            <a:r>
              <a:rPr lang="en-US" sz="4000" b="1" dirty="0" err="1"/>
              <a:t>i</a:t>
            </a:r>
            <a:r>
              <a:rPr lang="en-US" sz="4000" b="1" dirty="0"/>
              <a:t> </a:t>
            </a:r>
            <a:r>
              <a:rPr lang="en-US" sz="4000" b="1" dirty="0" err="1"/>
              <a:t>iznos</a:t>
            </a:r>
            <a:r>
              <a:rPr lang="en-US" sz="4000" b="1" dirty="0"/>
              <a:t> </a:t>
            </a:r>
            <a:r>
              <a:rPr lang="en-US" sz="4000" b="1" dirty="0" err="1"/>
              <a:t>osnovn</a:t>
            </a:r>
            <a:r>
              <a:rPr lang="ru-RU" sz="4000" b="1" dirty="0"/>
              <a:t>ы</a:t>
            </a:r>
            <a:r>
              <a:rPr lang="en-US" sz="4000" b="1" dirty="0"/>
              <a:t>x </a:t>
            </a:r>
            <a:r>
              <a:rPr lang="en-US" sz="4000" b="1" dirty="0" err="1"/>
              <a:t>sredstv</a:t>
            </a:r>
            <a:r>
              <a:rPr lang="en-US" sz="4000" b="1" dirty="0"/>
              <a:t> </a:t>
            </a:r>
            <a:r>
              <a:rPr lang="en-US" sz="4000" dirty="0" err="1"/>
              <a:t>operasiyasi</a:t>
            </a:r>
            <a:r>
              <a:rPr lang="en-US" sz="4000" dirty="0"/>
              <a:t> </a:t>
            </a:r>
            <a:r>
              <a:rPr lang="en-US" sz="4000" dirty="0" err="1"/>
              <a:t>tanlansa</a:t>
            </a:r>
            <a:r>
              <a:rPr lang="en-US" sz="4000" dirty="0"/>
              <a:t> </a:t>
            </a:r>
            <a:r>
              <a:rPr lang="en-US" sz="4000" dirty="0" err="1"/>
              <a:t>davr</a:t>
            </a:r>
            <a:r>
              <a:rPr lang="en-US" sz="4000" dirty="0"/>
              <a:t> </a:t>
            </a:r>
            <a:r>
              <a:rPr lang="en-US" sz="4000" dirty="0" err="1"/>
              <a:t>kiritish</a:t>
            </a:r>
            <a:r>
              <a:rPr lang="en-US" sz="4000" dirty="0"/>
              <a:t> </a:t>
            </a:r>
            <a:r>
              <a:rPr lang="en-US" sz="4000" dirty="0" err="1"/>
              <a:t>joyi</a:t>
            </a:r>
            <a:r>
              <a:rPr lang="en-US" sz="4000" dirty="0"/>
              <a:t> </a:t>
            </a:r>
            <a:r>
              <a:rPr lang="en-US" sz="4000" dirty="0" err="1"/>
              <a:t>aktiv</a:t>
            </a:r>
            <a:r>
              <a:rPr lang="en-US" sz="4000" dirty="0"/>
              <a:t> </a:t>
            </a:r>
            <a:r>
              <a:rPr lang="en-US" sz="4000" dirty="0" err="1" smtClean="0"/>
              <a:t>bo`lmaydi</a:t>
            </a:r>
            <a:r>
              <a:rPr lang="en-US" sz="4000" dirty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052629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87240"/>
            <a:ext cx="8596668" cy="10431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Amortizatsiya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o`tkazmalari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sz="3200" dirty="0"/>
              <a:t>ASOSIY VOSITALARNING </a:t>
            </a:r>
            <a:r>
              <a:rPr lang="en-US" sz="3200" dirty="0" err="1"/>
              <a:t>ESKIRIShINI</a:t>
            </a:r>
            <a:r>
              <a:rPr lang="en-US" sz="3200" dirty="0"/>
              <a:t> HISOBGA </a:t>
            </a:r>
            <a:r>
              <a:rPr lang="en-US" sz="3200" dirty="0" err="1"/>
              <a:t>OLUVChI</a:t>
            </a:r>
            <a:r>
              <a:rPr lang="en-US" sz="3200" dirty="0"/>
              <a:t> </a:t>
            </a:r>
            <a:r>
              <a:rPr lang="en-US" sz="3200" dirty="0" err="1"/>
              <a:t>SChYoTLAR</a:t>
            </a:r>
            <a:endParaRPr lang="ru-RU" sz="3200" dirty="0"/>
          </a:p>
          <a:p>
            <a:pPr lvl="0"/>
            <a:r>
              <a:rPr lang="en-US" sz="3200" dirty="0"/>
              <a:t>0210  </a:t>
            </a:r>
            <a:r>
              <a:rPr lang="ru-RU" sz="3200" dirty="0" err="1"/>
              <a:t>Yerni</a:t>
            </a:r>
            <a:r>
              <a:rPr lang="ru-RU" sz="3200" dirty="0"/>
              <a:t> </a:t>
            </a:r>
            <a:r>
              <a:rPr lang="ru-RU" sz="3200" dirty="0" err="1"/>
              <a:t>obodonlashtirishning</a:t>
            </a:r>
            <a:r>
              <a:rPr lang="ru-RU" sz="3200" dirty="0"/>
              <a:t> </a:t>
            </a:r>
            <a:r>
              <a:rPr lang="ru-RU" sz="3200" dirty="0" err="1"/>
              <a:t>eskirishi</a:t>
            </a:r>
            <a:endParaRPr lang="ru-RU" sz="3200" dirty="0"/>
          </a:p>
          <a:p>
            <a:pPr lvl="0"/>
            <a:r>
              <a:rPr lang="ru-RU" sz="3200" dirty="0"/>
              <a:t>0212  </a:t>
            </a:r>
            <a:r>
              <a:rPr lang="ru-RU" sz="3200" dirty="0" err="1"/>
              <a:t>Uzoq</a:t>
            </a:r>
            <a:r>
              <a:rPr lang="ru-RU" sz="3200" dirty="0"/>
              <a:t> </a:t>
            </a:r>
            <a:r>
              <a:rPr lang="ru-RU" sz="3200" dirty="0" err="1"/>
              <a:t>muddatli</a:t>
            </a:r>
            <a:r>
              <a:rPr lang="ru-RU" sz="3200" dirty="0"/>
              <a:t> </a:t>
            </a:r>
            <a:r>
              <a:rPr lang="ru-RU" sz="3200" dirty="0" err="1"/>
              <a:t>ijara</a:t>
            </a:r>
            <a:r>
              <a:rPr lang="ru-RU" sz="3200" dirty="0"/>
              <a:t> </a:t>
            </a:r>
            <a:r>
              <a:rPr lang="ru-RU" sz="3200" dirty="0" err="1"/>
              <a:t>shartnomasi</a:t>
            </a:r>
            <a:r>
              <a:rPr lang="ru-RU" sz="3200" dirty="0"/>
              <a:t> </a:t>
            </a:r>
            <a:r>
              <a:rPr lang="ru-RU" sz="3200" dirty="0" err="1"/>
              <a:t>bo’yicha</a:t>
            </a:r>
            <a:r>
              <a:rPr lang="ru-RU" sz="3200" dirty="0"/>
              <a:t> </a:t>
            </a:r>
            <a:r>
              <a:rPr lang="ru-RU" sz="3200" dirty="0" err="1"/>
              <a:t>olingan</a:t>
            </a:r>
            <a:r>
              <a:rPr lang="ru-RU" sz="3200" dirty="0"/>
              <a:t> </a:t>
            </a:r>
            <a:r>
              <a:rPr lang="ru-RU" sz="3200" dirty="0" err="1"/>
              <a:t>asosiy</a:t>
            </a:r>
            <a:r>
              <a:rPr lang="ru-RU" sz="3200" dirty="0"/>
              <a:t> </a:t>
            </a:r>
            <a:r>
              <a:rPr lang="ru-RU" sz="3200" dirty="0" err="1"/>
              <a:t>vositalarni</a:t>
            </a:r>
            <a:r>
              <a:rPr lang="ru-RU" sz="3200" dirty="0"/>
              <a:t> </a:t>
            </a:r>
            <a:r>
              <a:rPr lang="ru-RU" sz="3200" dirty="0" err="1"/>
              <a:t>obodonlashtirishning</a:t>
            </a:r>
            <a:r>
              <a:rPr lang="ru-RU" sz="3200" dirty="0"/>
              <a:t> </a:t>
            </a:r>
            <a:r>
              <a:rPr lang="ru-RU" sz="3200" dirty="0" err="1"/>
              <a:t>eskirishi</a:t>
            </a:r>
            <a:endParaRPr lang="ru-RU" sz="3200" dirty="0"/>
          </a:p>
          <a:p>
            <a:pPr lvl="0"/>
            <a:r>
              <a:rPr lang="en-US" sz="3200" dirty="0"/>
              <a:t>0230 </a:t>
            </a:r>
            <a:r>
              <a:rPr lang="en-US" sz="3200" dirty="0" err="1"/>
              <a:t>Mashina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asbob-uskunalarning</a:t>
            </a:r>
            <a:r>
              <a:rPr lang="en-US" sz="3200" dirty="0"/>
              <a:t> </a:t>
            </a:r>
            <a:r>
              <a:rPr lang="en-US" sz="3200" dirty="0" err="1"/>
              <a:t>eskirishi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0136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167898"/>
            <a:ext cx="9299585" cy="4816444"/>
          </a:xfrm>
        </p:spPr>
        <p:txBody>
          <a:bodyPr/>
          <a:lstStyle/>
          <a:p>
            <a:pPr lvl="0"/>
            <a:r>
              <a:rPr lang="en-US" sz="3200" dirty="0"/>
              <a:t>0240 </a:t>
            </a:r>
            <a:r>
              <a:rPr lang="ru-RU" sz="3200" dirty="0" err="1"/>
              <a:t>Mebel</a:t>
            </a:r>
            <a:r>
              <a:rPr lang="ru-RU" sz="3200" dirty="0"/>
              <a:t> </a:t>
            </a:r>
            <a:r>
              <a:rPr lang="ru-RU" sz="3200" dirty="0" err="1"/>
              <a:t>va</a:t>
            </a:r>
            <a:r>
              <a:rPr lang="ru-RU" sz="3200" dirty="0"/>
              <a:t> </a:t>
            </a:r>
            <a:r>
              <a:rPr lang="ru-RU" sz="3200" dirty="0" err="1"/>
              <a:t>ofis</a:t>
            </a:r>
            <a:r>
              <a:rPr lang="ru-RU" sz="3200" dirty="0"/>
              <a:t> </a:t>
            </a:r>
            <a:r>
              <a:rPr lang="ru-RU" sz="3200" dirty="0" err="1"/>
              <a:t>jihozlari</a:t>
            </a:r>
            <a:endParaRPr lang="ru-RU" sz="3200" dirty="0"/>
          </a:p>
          <a:p>
            <a:pPr lvl="0"/>
            <a:r>
              <a:rPr lang="en-US" sz="3200" dirty="0"/>
              <a:t>0250 </a:t>
            </a:r>
            <a:r>
              <a:rPr lang="en-US" sz="3200" dirty="0" err="1"/>
              <a:t>Kompyuter</a:t>
            </a:r>
            <a:r>
              <a:rPr lang="en-US" sz="3200" dirty="0"/>
              <a:t> </a:t>
            </a:r>
            <a:r>
              <a:rPr lang="en-US" sz="3200" dirty="0" err="1"/>
              <a:t>jihozlari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hisoblash</a:t>
            </a:r>
            <a:r>
              <a:rPr lang="en-US" sz="3200" dirty="0"/>
              <a:t> </a:t>
            </a:r>
            <a:r>
              <a:rPr lang="en-US" sz="3200" dirty="0" err="1"/>
              <a:t>texnikasining</a:t>
            </a:r>
            <a:r>
              <a:rPr lang="en-US" sz="3200" dirty="0"/>
              <a:t> </a:t>
            </a:r>
            <a:r>
              <a:rPr lang="en-US" sz="3200" dirty="0" err="1"/>
              <a:t>eskirishi</a:t>
            </a:r>
            <a:endParaRPr lang="ru-RU" sz="3200" dirty="0"/>
          </a:p>
          <a:p>
            <a:pPr lvl="0"/>
            <a:r>
              <a:rPr lang="en-US" sz="3200" dirty="0"/>
              <a:t>0260 </a:t>
            </a:r>
            <a:r>
              <a:rPr lang="en-US" sz="3200" dirty="0" err="1"/>
              <a:t>Mashina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asbob-uskunalarning</a:t>
            </a:r>
            <a:r>
              <a:rPr lang="en-US" sz="3200" dirty="0"/>
              <a:t> </a:t>
            </a:r>
            <a:r>
              <a:rPr lang="en-US" sz="3200" dirty="0" err="1"/>
              <a:t>eskirishi</a:t>
            </a:r>
            <a:endParaRPr lang="ru-RU" sz="3200" dirty="0"/>
          </a:p>
          <a:p>
            <a:pPr lvl="0"/>
            <a:r>
              <a:rPr lang="en-US" sz="3200" dirty="0"/>
              <a:t>0270 </a:t>
            </a:r>
            <a:r>
              <a:rPr lang="ru-RU" sz="3200" dirty="0" err="1"/>
              <a:t>Ishchi</a:t>
            </a:r>
            <a:r>
              <a:rPr lang="ru-RU" sz="3200" dirty="0"/>
              <a:t> </a:t>
            </a:r>
            <a:r>
              <a:rPr lang="ru-RU" sz="3200" dirty="0" err="1"/>
              <a:t>hayvonlarning</a:t>
            </a:r>
            <a:r>
              <a:rPr lang="ru-RU" sz="3200" dirty="0"/>
              <a:t> </a:t>
            </a:r>
            <a:r>
              <a:rPr lang="ru-RU" sz="3200" dirty="0" err="1"/>
              <a:t>eskirishi</a:t>
            </a:r>
            <a:endParaRPr lang="ru-RU" sz="3200" dirty="0"/>
          </a:p>
          <a:p>
            <a:pPr lvl="0"/>
            <a:r>
              <a:rPr lang="en-US" sz="3200" dirty="0"/>
              <a:t>0280 </a:t>
            </a:r>
            <a:r>
              <a:rPr lang="ru-RU" sz="3200" dirty="0" err="1"/>
              <a:t>Ko’p</a:t>
            </a:r>
            <a:r>
              <a:rPr lang="ru-RU" sz="3200" dirty="0"/>
              <a:t> </a:t>
            </a:r>
            <a:r>
              <a:rPr lang="ru-RU" sz="3200" dirty="0" err="1"/>
              <a:t>yillik</a:t>
            </a:r>
            <a:r>
              <a:rPr lang="ru-RU" sz="3200" dirty="0"/>
              <a:t> </a:t>
            </a:r>
            <a:r>
              <a:rPr lang="ru-RU" sz="3200" dirty="0" err="1"/>
              <a:t>o’simliklarning</a:t>
            </a:r>
            <a:r>
              <a:rPr lang="ru-RU" sz="3200" dirty="0"/>
              <a:t> </a:t>
            </a:r>
            <a:r>
              <a:rPr lang="ru-RU" sz="3200" dirty="0" err="1"/>
              <a:t>eskirishi</a:t>
            </a:r>
            <a:endParaRPr lang="ru-RU" sz="3200" dirty="0"/>
          </a:p>
          <a:p>
            <a:pPr lvl="0"/>
            <a:r>
              <a:rPr lang="en-US" sz="3200" dirty="0"/>
              <a:t>0290 </a:t>
            </a:r>
            <a:r>
              <a:rPr lang="ru-RU" sz="3200" dirty="0" err="1"/>
              <a:t>Boshqa</a:t>
            </a:r>
            <a:r>
              <a:rPr lang="ru-RU" sz="3200" dirty="0"/>
              <a:t> </a:t>
            </a:r>
            <a:r>
              <a:rPr lang="ru-RU" sz="3200" dirty="0" err="1"/>
              <a:t>asosiy</a:t>
            </a:r>
            <a:r>
              <a:rPr lang="ru-RU" sz="3200" dirty="0"/>
              <a:t> </a:t>
            </a:r>
            <a:r>
              <a:rPr lang="ru-RU" sz="3200" dirty="0" err="1"/>
              <a:t>vositalarning</a:t>
            </a:r>
            <a:r>
              <a:rPr lang="ru-RU" sz="3200" dirty="0"/>
              <a:t> </a:t>
            </a:r>
            <a:r>
              <a:rPr lang="ru-RU" sz="3200" dirty="0" err="1"/>
              <a:t>eskirishi</a:t>
            </a:r>
            <a:endParaRPr lang="ru-RU" sz="3200" dirty="0"/>
          </a:p>
          <a:p>
            <a:pPr marL="533400" indent="-533400"/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6444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004934"/>
            <a:ext cx="8596668" cy="925465"/>
          </a:xfrm>
        </p:spPr>
        <p:txBody>
          <a:bodyPr>
            <a:normAutofit/>
          </a:bodyPr>
          <a:lstStyle/>
          <a:p>
            <a:pPr algn="ctr"/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E`tiboriz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endParaRPr lang="ru-RU" sz="4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918" y="2988060"/>
            <a:ext cx="3619500" cy="1266825"/>
          </a:xfrm>
        </p:spPr>
      </p:pic>
    </p:spTree>
    <p:extLst>
      <p:ext uri="{BB962C8B-B14F-4D97-AF65-F5344CB8AC3E}">
        <p14:creationId xmlns:p14="http://schemas.microsoft.com/office/powerpoint/2010/main" val="52332363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128</Words>
  <Application>Microsoft Office PowerPoint</Application>
  <PresentationFormat>Широкоэкранный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Аспект</vt:lpstr>
      <vt:lpstr>1c dasturida ishchi xodim qabul qilish  reja</vt:lpstr>
      <vt:lpstr>Ҳисобланган амортизация қиймати  </vt:lpstr>
      <vt:lpstr>Презентация PowerPoint</vt:lpstr>
      <vt:lpstr>Amortizatsiya o`tkazmalari  </vt:lpstr>
      <vt:lpstr>Презентация PowerPoint</vt:lpstr>
      <vt:lpstr>E`tiboriz uchun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Асосий воситалар амортизациясини ҳисоблаш Режа</dc:title>
  <dc:creator>Monomarkaz03</dc:creator>
  <cp:lastModifiedBy>Учетная запись Майкрософт</cp:lastModifiedBy>
  <cp:revision>6</cp:revision>
  <dcterms:created xsi:type="dcterms:W3CDTF">2021-07-10T15:45:01Z</dcterms:created>
  <dcterms:modified xsi:type="dcterms:W3CDTF">2023-08-08T05:53:01Z</dcterms:modified>
</cp:coreProperties>
</file>