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>
        <p:guide orient="horz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1DC81-68BB-425A-B470-E471B4F10382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0D29B-4CA6-4162-9C91-24D30EC559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19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0D29B-4CA6-4162-9C91-24D30EC5593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74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8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34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9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4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46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8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56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6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4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87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CB53-C9F3-4B54-B1B9-9E034B7F0946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BFD3-F0A3-45E0-BFA9-184B63275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3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mostovoi-kran.ru/wp-content/uploads/2014/06/Strukturnaya-skhema-ehlektroprivoda-mekhanizma-peredvizheniya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mostovoi-kran.ru/wp-content/uploads/2014/06/Strukturnaya-skhema-ehlektroprivoda-mekhanizma-podema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 KRANNING HARAKATLANISH YO'LAGI. KO‘PRIKSIMON VA CHORPOYA KRANLARNING ELEKTR JIHOZLARI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5116" y="4724986"/>
            <a:ext cx="9144000" cy="1655762"/>
          </a:xfrm>
        </p:spPr>
        <p:txBody>
          <a:bodyPr>
            <a:normAutofit/>
          </a:bodyPr>
          <a:lstStyle/>
          <a:p>
            <a:pPr lvl="1"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qurilmasi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Ko'prikli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relslarini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Qo’shimcha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0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5536" y="539518"/>
            <a:ext cx="10908632" cy="5818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skobalar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plankalar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gaykali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toifaga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baquvvat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perchin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mixlar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tur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mahkamlanishini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kafolatlaydi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muddati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tizimining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ulanganlik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vaqti-vaqti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tekshirib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76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621" y="419202"/>
            <a:ext cx="11141242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muntazam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tadbirlarni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oylik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davriy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mavsumiy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qamrovli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nuqsonlar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borilgunga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Обслуживание подкрановых пут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967" y="3906252"/>
            <a:ext cx="5416550" cy="2783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629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74296" y="553470"/>
            <a:ext cx="1065997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yuritmalilari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Рисунок 24" descr="Схем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012" y="1876909"/>
            <a:ext cx="4737513" cy="428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82063" y="1814937"/>
            <a:ext cx="530993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og’irlikdagi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vattdan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kVtgacha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500-600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marotabaga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548346"/>
            <a:ext cx="10988842" cy="5771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qilgichlar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shkafi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shkafida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signalizatsiya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380 V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trolley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cho'zilgan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sirpanuvchan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voltli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tarmog'i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V li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akkumulyator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380 V li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o’zgaruvchan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funktsiyalarni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77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49053" y="151655"/>
            <a:ext cx="65050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5" name="Рисунок 23" descr="Схема №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976" y="703514"/>
            <a:ext cx="7099698" cy="331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18676" y="4214125"/>
            <a:ext cx="1064393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yuritmasining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starterlar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elektrogidravlik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itargichlar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488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0548" y="438583"/>
            <a:ext cx="10539663" cy="5951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Qo’shimcha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signalizatsiya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isitilmaydigan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jiohozlariga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sirpanuvchi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kollektor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poyafzallari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(pol)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m,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- 2,5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troleylar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mustasno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qizil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19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78042" y="303800"/>
            <a:ext cx="108204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trolleybus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muqobil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vagonlarga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unchalik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bo’lmasada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arzon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69" name="Рисунок 15" descr="Кабельная систе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9453" y="2069306"/>
            <a:ext cx="5510463" cy="401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535010" y="2210217"/>
            <a:ext cx="545646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kombinatsiyalangan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liniyasi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portlovchi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faqatgina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egiluvchan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muammosiz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muqarrar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qimmat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6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0864" y="720000"/>
            <a:ext cx="10242884" cy="597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Ko’prikli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to'sinlaridan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mahkamlagichlar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so'nggi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buferlari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qo’yiladigan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astarlardan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vazifasi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mahkamlanishi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barqarorligini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ta'minlashdan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oxiridagi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aravalarni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o’zgarishiga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yuk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0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65746" y="325723"/>
            <a:ext cx="1100488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Ovozli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signal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etarlicha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kesishmalarida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portlarida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logistika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markazlarida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qo'llaniladi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3" descr="Наземные подкрановые пу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486" y="2863515"/>
            <a:ext cx="8632082" cy="345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85071" y="5267827"/>
            <a:ext cx="51625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58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73768" y="471253"/>
            <a:ext cx="11222097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og’irlikdagi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ko'targichlardir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Ko’ndalang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birinchisiga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yo’naltiruvchi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yo’naltirgichlar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Foydalaniladigan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elementlarning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markasi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en-US" alt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en-US" alt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aniqlanadi</a:t>
            </a:r>
            <a:r>
              <a:rPr lang="en-US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4" descr="podkranovye-puti-2.jpg (680×45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31" y="3179034"/>
            <a:ext cx="8058150" cy="338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7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16643" y="225185"/>
            <a:ext cx="1084446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shipiga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Estakada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qattiq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qovurg'alar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estakadada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Рисунок 1" descr="крановые пути мостов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874" y="3087507"/>
            <a:ext cx="7964905" cy="343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021286" y="3200400"/>
            <a:ext cx="539931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64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168" y="481027"/>
            <a:ext cx="10034337" cy="5728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Reyleslarni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skobalar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Skoba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Rezbali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ekstremal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tiralganda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kombinatsiyalangan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bo’lmasaligi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- 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7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5222" y="873435"/>
            <a:ext cx="491690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buferlar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Aynan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yostig'ining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tarkibi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Рисунок 6" descr="Конструктивные элементы подкрановых пут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790" y="425116"/>
            <a:ext cx="524577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4505" y="524325"/>
            <a:ext cx="10539663" cy="29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yotqizilish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yog’ingarchilik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drenajlarni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tugallanishi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zichlikdagi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quruq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tuproq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toshlaridan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to’shash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Releslar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Рельсы подкранового пут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074" y="3636144"/>
            <a:ext cx="6427285" cy="2842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505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747" y="351882"/>
            <a:ext cx="10539663" cy="2474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qoziqlar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 130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qoziqlar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yumshoqroq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taqsimlanishiga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Qoziqlar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korroziyaga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chidamli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bardoshli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5747" y="3609086"/>
            <a:ext cx="6096000" cy="21522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nakladkalari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Rezbali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Подкрановый путь кран-бал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747" y="2967789"/>
            <a:ext cx="4561840" cy="35132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42516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1916</Words>
  <Application>Microsoft Office PowerPoint</Application>
  <PresentationFormat>Широкоэкранный</PresentationFormat>
  <Paragraphs>81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Mavzu 10. KRANNING HARAKATLANISH YO'LAGI. KO‘PRIKSIMON VA CHORPOYA KRANLARNING ELEKTR JIHOZLARI.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10. KRANNING HARAKATLANISH YO'LAGI. KO‘PRIKSIMON VA CHORPOYA KRANLARNING ELEKTR JIHOZLARI. </dc:title>
  <dc:creator>Исматилло ака</dc:creator>
  <cp:lastModifiedBy>Исматилло ака</cp:lastModifiedBy>
  <cp:revision>10</cp:revision>
  <dcterms:created xsi:type="dcterms:W3CDTF">2022-04-01T05:34:10Z</dcterms:created>
  <dcterms:modified xsi:type="dcterms:W3CDTF">2022-06-10T06:32:34Z</dcterms:modified>
</cp:coreProperties>
</file>