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86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45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147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66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87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66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117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1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627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36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EE32E-0A7A-4AB3-80E1-D1A58BCF661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C956C-0815-4A80-BDF3-27AD726BBF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39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810126"/>
            <a:ext cx="9144000" cy="2699837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9. KRANNING TO‘SIQLARI, PLARFORMALARI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ZINALARI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62000" y="4660817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operatoriga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qulaylik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yaratishda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bajariladigan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Galereyalar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maydoni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Zinapoyalarga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qo’yiladigan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talablar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Ta'mirlash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maydonchalarining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vazifalari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935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6168" y="474277"/>
            <a:ext cx="10603831" cy="3543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tasodifan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siqilib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qolmasligi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Narvonlarning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qiyalik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gradusdan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m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6-8 m da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qo'yiladi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qiyaligi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75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kamroq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riflyovka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sterjendan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qadamlarini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tayyorlashga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Qiyalik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75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gradusdan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m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vertical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3,5 m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boshlab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yoy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shaklidagi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to'siqlariga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Yoylar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bir-biridan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800 mm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uzunasiga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polosalar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o'zaro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bog'langan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vallari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ham, agar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ko'rsatuvchi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xodimlarning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bo'lsa,to’siqlar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qilinishi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ередвижная крановая тележка мостового крана от производителя «Пермский  завод промоборудования». Каталог 2022. Цена договорная. Купить оптом.  г.Пермь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21" y="4130842"/>
            <a:ext cx="4331368" cy="2518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Токосъемник для троллей в Харькове (Запасные части и комплектующие к  крановому оборудованию) - ООО Предприятие токоподвода и электропривода (ООО  ПТЭ) на Bizorg.s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263" y="4130843"/>
            <a:ext cx="5141495" cy="2518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842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62527" y="527671"/>
            <a:ext cx="10010274" cy="5749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izolyatsiyalanmagan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o'tkazuvchi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kabellarini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ehtimolini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Qulflanadigan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xonalarida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kirganida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o'chiriladigan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o'rnatilmasligi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treolley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tasodifan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tarzda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blokirovka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kontakt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o'chirilmagan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troleylar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elektromagniti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harakatlanuvchi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42 V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to’sillgan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yordamchi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vositalari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79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16" descr="Расчет мостового крана в APM WinMachine - НТЦ «АПМ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696" y="4178968"/>
            <a:ext cx="4427620" cy="232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Рисунок 9" descr="Площадки обслуживания - изготовление и монтаж по ценам производителя завода  СилаМе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728" y="4178969"/>
            <a:ext cx="4123600" cy="2326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026696" y="556953"/>
            <a:ext cx="10515600" cy="3754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me'yoriy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hujjatlarga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loyihalariga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trolleybusiga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45728" y="3705225"/>
            <a:ext cx="554627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876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6169" y="615245"/>
            <a:ext cx="10523621" cy="3169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ko'chma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mavjud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markaziy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 mm;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 mm.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ISO 4301/1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tasnifi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A6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estakadalarda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Подкрановые пути и мостовые краны| Spider Linee Vita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88" y="3785215"/>
            <a:ext cx="3978443" cy="2703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Конструкция мостового кран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0674" y="4034589"/>
            <a:ext cx="4162925" cy="2454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85227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3769" y="607507"/>
            <a:ext cx="10603832" cy="207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yon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agar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estakadalardagi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bo'shliqqa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to’silishi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aniq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 mm,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1800 mm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yon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 mm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1800 mm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yonida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galereyaning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to’silmagan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qoldirishga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qo'yilmaydi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9916" y="2615109"/>
            <a:ext cx="10274968" cy="1380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trolleuydan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kuchlanishni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yo'qotadigan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9916" y="3927393"/>
            <a:ext cx="10347158" cy="207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mobil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ko'targichli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agar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troleylar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qilgichlarga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troleyga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lyuk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qulflash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moslamasi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95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125" y="474910"/>
            <a:ext cx="10307053" cy="5635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troleyga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to'siqlar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o'ralgan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lyuklarning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500x500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lyuk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osongina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ochiladigan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lyuk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qopqog'i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to’shama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75 °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harakatlanadigan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statsionar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narvonli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shipning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yaqinida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to'xtaganda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eshigining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tirqish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ko'prik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boshqaruv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kabinasiga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kirishga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yo'l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qo'yilmaydi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Kuchlanish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trolley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himoyalanmagan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manbai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o’tkazgichlari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maydonchalar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norvonlar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blokirovka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qurilmalari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borligidan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qat’iy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nazar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tokiga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tegib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ketmaslik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to’siqlar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to’silgan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maqsadida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o’rnatilgan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norvonlar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qo’zg’almas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yeg’iladigan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780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5" descr="Конструкция мостового кра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863" y="3007298"/>
            <a:ext cx="4323348" cy="331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Рисунок 14" descr="Освещение мостового крана: как осуществляется подкрановое освещение | ПЗПО  - Перм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832" y="3007298"/>
            <a:ext cx="4612105" cy="3313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82316" y="144976"/>
            <a:ext cx="1037924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ostiga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birlashtiriladi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joylashuvi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to'sqinlik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boshqaruv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zinapoyasini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korxonalarda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amaliyot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oqlaydi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tekisligida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sozlanadigan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zamonaviy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o'rindiqlar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yoritish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asboblar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250405" y="5050530"/>
            <a:ext cx="4762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ru-R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448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7" descr="DB81C9B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78" y="2719137"/>
            <a:ext cx="4816356" cy="360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Рисунок 18" descr="Кабина мостового крана фото: ООО Петрокаб - Кабина мостового крана купить,  цена, фото - ТеплоЭнергоРемон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070" y="2719137"/>
            <a:ext cx="4688593" cy="3609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267326" y="-32944"/>
            <a:ext cx="10924673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muvofiq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jihozlariga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salondan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doimiy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narvonlarga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tashkil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yo’lining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oralig’i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ko'taruvchi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613070" y="3838575"/>
            <a:ext cx="557892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32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" descr="Купить кран мостовой электрический двухбалочный цена ниже в Кита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367" y="3594977"/>
            <a:ext cx="4162927" cy="274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Рисунок 13" descr="F316B9B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252" y="3339765"/>
            <a:ext cx="4764505" cy="315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986590" y="455656"/>
            <a:ext cx="11028947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oxirgi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yo'lagidagi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paytida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alohida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e'tibor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jarohat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etkazish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paydo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to'rtinchisi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ramkalash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tavsiya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784520" y="4057650"/>
            <a:ext cx="5407479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454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0651" y="577128"/>
            <a:ext cx="10234863" cy="172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tartibga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muhim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tariqasida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trolley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tasodifan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darajada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Мост мостового крана: структура, функционал, назначение | Завод ВМ Техникс  в Москв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937" y="2630905"/>
            <a:ext cx="5935577" cy="354530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C:\Users\Исматилло ака\AppData\Local\Microsoft\Windows\INetCache\Content.MSO\275A5069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27" y="2697128"/>
            <a:ext cx="4090736" cy="3559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7794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2314" y="383315"/>
            <a:ext cx="10555705" cy="364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shiftrning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qismlarigacha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aksincha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xavfgsiz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o'rtasida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hosil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bo'shliq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ko’pi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Ba'zi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konstruktiv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sabablarga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to'g'ridan-to'g'ri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mahalliy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Gosgortekhnadzor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eshik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ochilganda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quvvatsizlanadi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sathidan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izolyatsion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operatsiyalari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magnitni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quvvatlantirish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trolleyning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tasodifiy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tegishni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Users\Исматилло ака\AppData\Local\Microsoft\Windows\INetCache\Content.MSO\89EC503A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22821"/>
            <a:ext cx="4555958" cy="2069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Троллеи крановые | Цена в Украине Триумф-В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158" y="4122821"/>
            <a:ext cx="4491789" cy="22218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90161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4611" y="570354"/>
            <a:ext cx="10395284" cy="2759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ta'mirlash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qoplamalari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metal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plitalardan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yasalgan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teshiklar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diametri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riflyonka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po'latdan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Shu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birga,agar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agar u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etarlicha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baquvvat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yong'in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bersa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yog'och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taxta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yotqizilishi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shuningdek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ko'prikli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to’sinlari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mm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plastinasi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himoyalangan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Купить кран мостовой двухбалочный от Aicrane, Цена мостового крана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821" y="3457074"/>
            <a:ext cx="8005011" cy="32271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093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6" descr="Мостовой кран: опорный, перевозка, ремонт, подвесной, монтаж,  электрический, устройство, цена, отзыв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568" y="3537285"/>
            <a:ext cx="3549818" cy="279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" name="Рисунок 12" descr="Набрать новую высоту. Репортаж с церемонии награждения Конкурса асов  3D-моделирования 20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926" y="3537286"/>
            <a:ext cx="5213685" cy="279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251283" y="346862"/>
            <a:ext cx="10234863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bo'ylab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javob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agar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chegaralanmagan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yon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qarama-qarshi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joyining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 mm,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o’tishida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trolley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yo'laklari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sathidan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Ustunlar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yonida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to’silmagan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qoldirishga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qo'yilmaydi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kerak.Agar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bo'lmaydigan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yo'llari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yopilmagan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400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odamlarning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joylarda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taqiqlanadi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6842530" y="4867777"/>
            <a:ext cx="438694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0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46484" y="363812"/>
            <a:ext cx="11317705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Zinalar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platformalariga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o'rnatishni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xavfsiz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Qoidalarga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600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bo'lmasligi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qadamlar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orasidagi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300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oshmasligini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500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1,5 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narvonlarga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istisno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tariqasida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ruxsat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jumladan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kabinadan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galereyasiga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chiqish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350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kenglikga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Vertikal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zinapoyalarning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qadamlari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konstruktsiyalaridan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150 mm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masofada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21" name="Рисунок 1" descr="Лестница на посадочную площадку мостового крана | Скачать чертежи, схемы,  рисунки, модели, техдокументацию | AllDrawing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84" y="2887580"/>
            <a:ext cx="8381999" cy="341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7886700" y="4238625"/>
            <a:ext cx="43053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4066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1868</Words>
  <Application>Microsoft Office PowerPoint</Application>
  <PresentationFormat>Широкоэкранный</PresentationFormat>
  <Paragraphs>48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Тема Office</vt:lpstr>
      <vt:lpstr>Mavzu 9. KRANNING TO‘SIQLARI, PLARFORMALARI  VA  ZINALARI.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 9. KRANNING TO‘SIQLARI, PLARFORMALARI  VA  ZINALARI. </dc:title>
  <dc:creator>Исматилло ака</dc:creator>
  <cp:lastModifiedBy>Исматилло ака</cp:lastModifiedBy>
  <cp:revision>5</cp:revision>
  <dcterms:created xsi:type="dcterms:W3CDTF">2022-03-31T06:01:59Z</dcterms:created>
  <dcterms:modified xsi:type="dcterms:W3CDTF">2022-03-31T06:41:25Z</dcterms:modified>
</cp:coreProperties>
</file>