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7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6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7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1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2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6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E32E-0A7A-4AB3-80E1-D1A58BCF661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956C-0815-4A80-BDF3-27AD726BB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9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10126"/>
            <a:ext cx="9144000" cy="2699837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 KRANNING TO‘SIQLARI, PLARFORMALARI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660817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qulaylik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yaratishda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Galereyalar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maydoni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Zinapoyalarga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qo’yiladigan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maydonchalarining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3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168" y="474277"/>
            <a:ext cx="10603831" cy="3543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siqilib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qolmasligi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Narvonlarning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m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6-8 m da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75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riflyovka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sterjendan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qadamlarini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m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vertical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3,5 m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to'siqlariga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Yoylar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800 mm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uzunasiga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polosalar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ham, agar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ko'rsatuvchi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bo'lsa,to’siqlar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ередвижная крановая тележка мостового крана от производителя «Пермский  завод промоборудования». Каталог 2022. Цена договорная. Купить оптом.  г.Пермь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21" y="4130842"/>
            <a:ext cx="4331368" cy="251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Токосъемник для троллей в Харькове (Запасные части и комплектующие к  крановому оборудованию) - ООО Предприятие токоподвода и электропривода (ООО  ПТЭ) на Bizorg.s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263" y="4130843"/>
            <a:ext cx="5141495" cy="251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84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2527" y="527671"/>
            <a:ext cx="10010274" cy="5749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izolyatsiyalanmagan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ehtimolini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kirganida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o'rnatilmasligi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treolley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blokirovka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troleylar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42 V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9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6" descr="Расчет мостового крана в APM WinMachine - НТЦ «АПМ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6" y="4178968"/>
            <a:ext cx="4427620" cy="232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Рисунок 9" descr="Площадки обслуживания - изготовление и монтаж по ценам производителя завода  СилаМ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728" y="4178969"/>
            <a:ext cx="4123600" cy="232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26696" y="556953"/>
            <a:ext cx="105156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me'yoriy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645728" y="3705225"/>
            <a:ext cx="55462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7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169" y="615245"/>
            <a:ext cx="10523621" cy="3169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 mm;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ISO 4301/1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tasnifi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estakadalarda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одкрановые пути и мостовые краны| Spider Linee Vit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88" y="3785215"/>
            <a:ext cx="3978443" cy="2703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Конструкция мостового кран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74" y="4034589"/>
            <a:ext cx="4162925" cy="2454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52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769" y="607507"/>
            <a:ext cx="10603832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agar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estakadalardagi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bo'shliqqa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 mm,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to’silmagan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qoldirishga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9916" y="2615109"/>
            <a:ext cx="10274968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trolleuydan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yo'qotadigan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9916" y="3927393"/>
            <a:ext cx="10347158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troleylar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qilgichlarga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troleyga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9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125" y="474910"/>
            <a:ext cx="10307053" cy="56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troleyga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500x500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osongina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qopqog'i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to’shama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 °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narvonli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shipning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eshigining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kabinasiga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qo'yilmaydi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himoyalanmagan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o’tkazgichlari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maydonchalar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norvonlar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blokirovka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borligidan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qat’iy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ketmaslik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to’siqlar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to’silgan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norvonlar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qo’zg’almas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yeg’iladigan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8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5" descr="Конструкция мостов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63" y="3007298"/>
            <a:ext cx="4323348" cy="331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4" descr="Освещение мостового крана: как осуществляется подкрановое освещение | ПЗПО  - Перм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832" y="3007298"/>
            <a:ext cx="4612105" cy="331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82316" y="144976"/>
            <a:ext cx="1037924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to'sqinlik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tekisligida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o'rindiqlar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250405" y="5050530"/>
            <a:ext cx="4762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4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7" descr="DB81C9B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8" y="2719137"/>
            <a:ext cx="4816356" cy="36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8" descr="Кабина мостового крана фото: ООО Петрокаб - Кабина мостового крана купить,  цена, фото - ТеплоЭнергоРемо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70" y="2719137"/>
            <a:ext cx="4688593" cy="36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67326" y="-32944"/>
            <a:ext cx="10924673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salondan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narvonlarga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oralig’i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613070" y="3838575"/>
            <a:ext cx="557892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2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Купить кран мостовой электрический двухбалочный цена ниже в Кита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7" y="3594977"/>
            <a:ext cx="4162927" cy="274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13" descr="F316B9B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52" y="3339765"/>
            <a:ext cx="4764505" cy="3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86590" y="455656"/>
            <a:ext cx="1102894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jarohat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to'rtinchisi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ramkalash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784520" y="4057650"/>
            <a:ext cx="540747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45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651" y="577128"/>
            <a:ext cx="10234863" cy="172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tariqasida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trolley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ост мостового крана: структура, функционал, назначение | Завод ВМ Техникс  в Москв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937" y="2630905"/>
            <a:ext cx="5935577" cy="3545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Исматилло ака\AppData\Local\Microsoft\Windows\INetCache\Content.MSO\275A5069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27" y="2697128"/>
            <a:ext cx="4090736" cy="3559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79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314" y="383315"/>
            <a:ext cx="10555705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shiftrning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xavfgsiz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Gosgortekhnadzor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quvvatsizlanadi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сматилло ака\AppData\Local\Microsoft\Windows\INetCache\Content.MSO\89EC503A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22821"/>
            <a:ext cx="4555958" cy="206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Троллеи крановые | Цена в Украине Триумф-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58" y="4122821"/>
            <a:ext cx="4491789" cy="2221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16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4611" y="570354"/>
            <a:ext cx="10395284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metal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plitalardan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riflyonka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birga,agar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agar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baquvvat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упить кран мостовой двухбалочный от Aicrane, Цена мостов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21" y="3457074"/>
            <a:ext cx="8005011" cy="3227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09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 descr="Мостовой кран: опорный, перевозка, ремонт, подвесной, монтаж,  электрический, устройство, цена, отзы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8" y="3537285"/>
            <a:ext cx="3549818" cy="27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12" descr="Набрать новую высоту. Репортаж с церемонии награждения Конкурса асов  3D-моделирования 20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26" y="3537286"/>
            <a:ext cx="5213685" cy="27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51283" y="346862"/>
            <a:ext cx="10234863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chegaralanmagan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kerak.Agar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42530" y="4867777"/>
            <a:ext cx="438694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0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6484" y="363812"/>
            <a:ext cx="1131770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Zinalar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1,5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narvonlarga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tariqasida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kenglikga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 mm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1" descr="Лестница на посадочную площадку мостового крана | Скачать чертежи, схемы,  рисунки, модели, техдокументацию | AllDraw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84" y="2887580"/>
            <a:ext cx="8381999" cy="341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886700" y="4238625"/>
            <a:ext cx="4305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06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1868</Words>
  <Application>Microsoft Office PowerPoint</Application>
  <PresentationFormat>Широкоэкранный</PresentationFormat>
  <Paragraphs>48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Mavzu 9. KRANNING TO‘SIQLARI, PLARFORMALARI  VA  ZINALARI.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9. KRANNING TO‘SIQLARI, PLARFORMALARI  VA  ZINALARI. </dc:title>
  <dc:creator>Исматилло ака</dc:creator>
  <cp:lastModifiedBy>Исматилло ака</cp:lastModifiedBy>
  <cp:revision>5</cp:revision>
  <dcterms:created xsi:type="dcterms:W3CDTF">2022-03-31T06:01:59Z</dcterms:created>
  <dcterms:modified xsi:type="dcterms:W3CDTF">2022-03-31T06:41:25Z</dcterms:modified>
</cp:coreProperties>
</file>