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3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1C2F-6E3D-43D2-BC18-FE084D496525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751B4-CC38-401C-B9ED-6E1A874DFB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485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1C2F-6E3D-43D2-BC18-FE084D496525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751B4-CC38-401C-B9ED-6E1A874DFB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58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1C2F-6E3D-43D2-BC18-FE084D496525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751B4-CC38-401C-B9ED-6E1A874DFB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493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1C2F-6E3D-43D2-BC18-FE084D496525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751B4-CC38-401C-B9ED-6E1A874DFB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3127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1C2F-6E3D-43D2-BC18-FE084D496525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751B4-CC38-401C-B9ED-6E1A874DFB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529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1C2F-6E3D-43D2-BC18-FE084D496525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751B4-CC38-401C-B9ED-6E1A874DFB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923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1C2F-6E3D-43D2-BC18-FE084D496525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751B4-CC38-401C-B9ED-6E1A874DFB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912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1C2F-6E3D-43D2-BC18-FE084D496525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751B4-CC38-401C-B9ED-6E1A874DFB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558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1C2F-6E3D-43D2-BC18-FE084D496525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751B4-CC38-401C-B9ED-6E1A874DFB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21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1C2F-6E3D-43D2-BC18-FE084D496525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751B4-CC38-401C-B9ED-6E1A874DFB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88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1C2F-6E3D-43D2-BC18-FE084D496525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751B4-CC38-401C-B9ED-6E1A874DFB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387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C1C2F-6E3D-43D2-BC18-FE084D496525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751B4-CC38-401C-B9ED-6E1A874DFB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186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-80009"/>
            <a:ext cx="9144000" cy="2743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  HARAKATLANTIRISH MEXANIZMI.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9640" y="4322128"/>
            <a:ext cx="9144000" cy="1655762"/>
          </a:xfrm>
        </p:spPr>
        <p:txBody>
          <a:bodyPr/>
          <a:lstStyle/>
          <a:p>
            <a:pPr algn="l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turiga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qobiliyatiga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qarab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turlari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Harakatlanish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g'ildiraklari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Ko'prikli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aravachasi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Kranning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harakatlanish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yo'lagiga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tayanishning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ikki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yo'li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040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4611" y="564889"/>
            <a:ext cx="10291010" cy="1277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yo'nalishiga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perpendikulyar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yo'nalishda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ko'chirish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elektromagnit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mavjud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texnologik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tsiklining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ajralmas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Тележка мостового крана: устройство и предназначение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516" y="1965159"/>
            <a:ext cx="3529264" cy="450783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Электрооборудование подъемно-транспортных установок,мостовые краны,общие  сведения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074" y="2310063"/>
            <a:ext cx="3489158" cy="385010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7916779" y="1836178"/>
            <a:ext cx="4178968" cy="4765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sikl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operatsiyalardan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belgilangan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o'tkazish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belgilangan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ko'chirish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bo'yicha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5 -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dastlabki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o'tkazish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dastlabki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o'tkazish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kancani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670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126" y="416292"/>
            <a:ext cx="10507579" cy="98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texnologik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siklidan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ko'rinib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turibdiki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ikkinchi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ettinchi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operatsiyalarda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Trolleybus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oralig'ida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belgilangan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yaqinlashganda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trolleybus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to’xtatiladi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Механизмы передвижения мостовых и портальных кранов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7958" y="1796716"/>
            <a:ext cx="4090736" cy="273517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 descr="Крановые тормоза и гидротолкатели. Купить в ООО Механический цех №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3364" y="1740569"/>
            <a:ext cx="3854952" cy="2711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82842" y="4620155"/>
            <a:ext cx="10435390" cy="1870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moslamasidan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boshqarilmaydigan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bitta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bitta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moslamasiga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alohida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uzatuvchi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Markaziy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uzatmali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ba'zi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konstruktsiyalarida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ko'priklarining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alohida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uzatmaga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ko'proq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441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6" descr="Мостовой кран: опорный, перевозка, ремонт, подвесной, монтаж,  электрический, устройство, цена, отзыв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1094" y="2129885"/>
            <a:ext cx="2905125" cy="2695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Рисунок 7" descr="Arnikon | Козловой кран, Механизмы передвижения и трансферные тележки от  ARNIKON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7053" y="2129885"/>
            <a:ext cx="3073208" cy="2695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906379" y="334089"/>
            <a:ext cx="11053010" cy="1908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yo'lagiga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tayanishning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yo'li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tavrli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oraliqli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mahkamlanadigan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mavjud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Tayanadigan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relslarga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Bunaqangi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maksimal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(500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tonnagacha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ammo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estakadasi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tayanchlarini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moliyaviy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xarajatlarni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20288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761999" y="5152111"/>
            <a:ext cx="1094873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Osma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yo'lagining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Bunaqangi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oddiy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oson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tannarxi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arzon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. 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(8 t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konstruksiyaning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past 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o'lchami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tayanadigan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qaraganda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kattaroqdir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Osma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ustaxonaning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676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65910" y="555605"/>
            <a:ext cx="98869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Ikki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to'sinli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ko’prikli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bitta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to'sinli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 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ko'prikli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kranlarning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qurilmasi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asosiy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tarkibiy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qismlarini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ko'pincha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biriga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yaqin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bo'lishi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2000" dirty="0"/>
          </a:p>
        </p:txBody>
      </p:sp>
      <p:pic>
        <p:nvPicPr>
          <p:cNvPr id="3" name="Рисунок 2" descr="устройство мостового кран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217" y="1641792"/>
            <a:ext cx="5275263" cy="3994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Кран мостовой однобалочный подвесной (кран-балка) — Купить в Ташкенте на  Flagma.uz. Промтрейдинггрупп, ООО, UA #176762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70" y="1577340"/>
            <a:ext cx="4949189" cy="41230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4588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3347" y="256674"/>
            <a:ext cx="11053813" cy="6441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mo'ljallangan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hisobvlanadi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u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metall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listdan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payvandlangan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metall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konstruktsiya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to'rtburchak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shakliga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Metall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konstruktsiyani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mustahkamlash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tavrli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payvandlab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tayyorlangan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tavrli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faqat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engilroq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ishlaydigan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panjara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shaklida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yuritmasi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-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oxirida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joylasjgan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qo'zg'atuvchi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keltiradigan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tishli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motorlardan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tashkil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mexanizmdir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ikkalasi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oxirida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sababli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yuklamaning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motorga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xilda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tushishini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olsak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dvigatrel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.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Biroq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kichik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bitta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markaziy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uzatma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yo'llarnikiga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nisbatan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profilga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rejimiga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belgilanadi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KR 70, KR80, KR100, KR120, KR140.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, agar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unchalik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bo'lmasa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po'lat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kvadrat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vazifasini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65 G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po'latdan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tayyorlanganm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o'lchamlari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turlicha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keyinchalik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yuzasi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qtoblanadiReduktor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birgalikda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ishlaydigan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ustaxona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ta'minlaydigan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etaklovchi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deyiladi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022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0232" y="632775"/>
            <a:ext cx="10138611" cy="554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osmasi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ramaningi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atrofidagi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birgalikda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polispastni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tashkil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faqat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vertikal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baraban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tayanchlarida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yaratish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oralig'ini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qulay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shart-sharoitlarni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polispastlar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ya'ni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ko'targichlar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barabanga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o'raladi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aravachalarini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odatda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gardish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g’ildirakni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ketishining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olishga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qalinligi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25-50 mm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g’ildiraydigan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dumaloq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yuzasi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silindrsimon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shakilda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kata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qiyshayib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natijasida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gardishlarining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ishqalanishi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natijada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muddati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kamayadi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Buzilishni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kamaytirish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eyilishini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konusli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gardishli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so'nggi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konstruktsiyali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gupchakga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podshipnioklarda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metallurgiya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odatda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siljitish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16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463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30442" y="838370"/>
            <a:ext cx="10291011" cy="5153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Yuklanishni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relslarida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harakatlanadigan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g'ildiraklar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taqsimlash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balanslagichlar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juft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Sakkiz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muvozanatlovchi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sharnir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bopg’langan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kichik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balanslagichlar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kichik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balanslagichlarga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navbatida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ko'prikka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sharnir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bog'langan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Ko’priklar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muvozanatchilar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p’z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sharnirlarida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chayqaladi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natijasida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qat'i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doim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ishlaydigan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shikastlanishlarga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duchor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g'ildiraklarining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tormozlanishi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ba’zida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shataksirash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oqibatida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g’ildiraklar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yuzasida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tirqishlar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hatto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tekislik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ko'rinishidagi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mahalliy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eyilishlar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paydo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g'ildiraklarining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gardishlarining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yeyilishi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ko'prigining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o'qlarining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noto'g'ri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natijasida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yuzaga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natijasida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gardishlar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yon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yuzasiga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eyiladi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sharoitida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gardishlarning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eyilishiga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qalinligining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50-60%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ruxsat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Dumalovchi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g’’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ildirak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yuzasining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qattiqligi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ishlaydigan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gardishlari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HB 300-450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oralig'ida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001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3978" y="364277"/>
            <a:ext cx="10274969" cy="6133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yuzalarning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yeyilishidan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disk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gupchagini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vtulkalarning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yeyilishi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tishli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uzatmaning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g'ildirakka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bo'shashi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shponkalarning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eyilishi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nosozliklar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hududi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bo’ylab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ilgagini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yo’nalish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bo’yicha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ta'minlaydi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ko'targich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trolleybus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chapga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o'ngga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siljitadi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to'sinli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to'sinli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konstruksiyalari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aniqlik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yumshoq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ta'minlaydi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Konstruksiyasiga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tipidagi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tirgaklarda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ko'prigiga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yuritmaga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mavjud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ko'targich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ishlaydigan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chastotasi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50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Gts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kuchlanishi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380 V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o'zgaruvchan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tokning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tarmog'idan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quvvatlanadi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ustaxonada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quvvatlanadi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energiyasini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etkazib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metall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konstruktsiyasiga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biriktirilgan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sirpanuvchi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oqim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kollektorlari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Ko’prikl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zamonaviy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turlarida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etkazish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egiluvchan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kabellar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g'ildiraklarining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motoridan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reduktor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transmissiya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burovchi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moment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334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4085" y="280543"/>
            <a:ext cx="11077073" cy="2383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rejimda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A3.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rejimida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A5.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Juda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rejimda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A7.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bevosita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devorlarga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o'tkazgichlarga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yotqizilgan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yo’liga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.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https://studbooks.net/imag_/8/177652/image003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811" y="2664016"/>
            <a:ext cx="4804610" cy="388918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6047873" y="2553360"/>
            <a:ext cx="3729790" cy="4304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Boshqaruv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kabinasi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harakatylanish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yo’lagi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g'ildiraklari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n-US" sz="1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Oxiridagi</a:t>
            </a: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to’sinlar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Egiluvchan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kabel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Yordamchi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</a:t>
            </a:r>
            <a:r>
              <a:rPr lang="en-US" sz="1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trolleybusi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</a:t>
            </a:r>
            <a:r>
              <a:rPr lang="en-US" sz="1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Ko’prikli</a:t>
            </a: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 </a:t>
            </a:r>
            <a:r>
              <a:rPr lang="en-US" sz="1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ko'rsatish</a:t>
            </a: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platformasi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11. </a:t>
            </a:r>
            <a:r>
              <a:rPr lang="en-US" sz="1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To’sinning</a:t>
            </a: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pastki</a:t>
            </a: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</a:t>
            </a: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12. </a:t>
            </a:r>
            <a:r>
              <a:rPr lang="en-US" sz="1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Trolleybusning</a:t>
            </a: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harakatlantirish</a:t>
            </a: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13. </a:t>
            </a:r>
            <a:r>
              <a:rPr lang="en-US" sz="1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harakatlantirish</a:t>
            </a: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0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4085" y="493332"/>
            <a:ext cx="10226842" cy="1084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tutqich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magnit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aravachasi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harakatlanadigan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payvandlangan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metall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ramadan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aravachani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https://studbooks.net/imag_/8/177652/image004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737" y="1748589"/>
            <a:ext cx="4788567" cy="470835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6621380" y="3028202"/>
            <a:ext cx="3469105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Payvandlangan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metall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rama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Trolleybus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361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34716" y="365100"/>
            <a:ext cx="105156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ramasida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qo'shimcha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reduktor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qutisiga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reduktorning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bog'laydigan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yarim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mufta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elektro-gidravlik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itaruvchi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boshqariladigan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barabanli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kolodkasi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sifatida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Reduktor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qutisining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barabanga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tishli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mufta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Polispastning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bloklari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muvozanatlovchi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bloklarining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tayanchlari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ramaning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ko'rsatishni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osonlashtiradi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o’chirish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kaliti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ilgagigi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kelganida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manbani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o'chiradi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Traleybusni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etaklovchi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yetaklanuvchi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g’ildiraklar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iborat.Trolleybus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oxiriga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lineyka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 trolleybus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oxiriga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yetganda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o’chirish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tugmasini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5" name="Рисунок 1" descr="Механизм передвижения мостового крана | Скачать чертежи, схемы, рисунки,  модели, техдокументацию | AllDrawing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8155" y="3922295"/>
            <a:ext cx="4992056" cy="2695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8001000" y="4267701"/>
            <a:ext cx="4191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8828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1482</Words>
  <Application>Microsoft Office PowerPoint</Application>
  <PresentationFormat>Широкоэкранный</PresentationFormat>
  <Paragraphs>70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     Mavzu 8.   HARAKATLANTIRISH MEXANIZMI.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Mavzu 8.   HARAKATLANTIRISH MEXANIZMI. </dc:title>
  <dc:creator>Исматилло ака</dc:creator>
  <cp:lastModifiedBy>Исматилло ака</cp:lastModifiedBy>
  <cp:revision>5</cp:revision>
  <dcterms:created xsi:type="dcterms:W3CDTF">2022-03-29T09:45:29Z</dcterms:created>
  <dcterms:modified xsi:type="dcterms:W3CDTF">2022-05-26T12:45:13Z</dcterms:modified>
</cp:coreProperties>
</file>