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C2F-6E3D-43D2-BC18-FE084D496525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1B4-CC38-401C-B9ED-6E1A874D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48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C2F-6E3D-43D2-BC18-FE084D496525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1B4-CC38-401C-B9ED-6E1A874D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5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C2F-6E3D-43D2-BC18-FE084D496525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1B4-CC38-401C-B9ED-6E1A874D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49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C2F-6E3D-43D2-BC18-FE084D496525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1B4-CC38-401C-B9ED-6E1A874D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12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C2F-6E3D-43D2-BC18-FE084D496525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1B4-CC38-401C-B9ED-6E1A874D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52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C2F-6E3D-43D2-BC18-FE084D496525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1B4-CC38-401C-B9ED-6E1A874D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92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C2F-6E3D-43D2-BC18-FE084D496525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1B4-CC38-401C-B9ED-6E1A874D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91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C2F-6E3D-43D2-BC18-FE084D496525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1B4-CC38-401C-B9ED-6E1A874D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55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C2F-6E3D-43D2-BC18-FE084D496525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1B4-CC38-401C-B9ED-6E1A874D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2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C2F-6E3D-43D2-BC18-FE084D496525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1B4-CC38-401C-B9ED-6E1A874D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1C2F-6E3D-43D2-BC18-FE084D496525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1B4-CC38-401C-B9ED-6E1A874D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38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C1C2F-6E3D-43D2-BC18-FE084D496525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751B4-CC38-401C-B9ED-6E1A874D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18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-80009"/>
            <a:ext cx="9144000" cy="2743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  HARAKATLANTIRISH MEXANIZMI.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9640" y="4322128"/>
            <a:ext cx="9144000" cy="1655762"/>
          </a:xfrm>
        </p:spPr>
        <p:txBody>
          <a:bodyPr/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turiga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qobiliyatiga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Harakatlanish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g'ildiraklari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aravachasi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harakatlanish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yo'lagiga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tayanishning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yo'li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040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4611" y="564889"/>
            <a:ext cx="10291010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perpendikulyar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ko'chirish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texnologik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tsiklining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ajralmas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Тележка мостового крана: устройство и предназначени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16" y="1965159"/>
            <a:ext cx="3529264" cy="4507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Электрооборудование подъемно-транспортных установок,мостовые краны,общие  сведения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074" y="2310063"/>
            <a:ext cx="3489158" cy="3850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7916779" y="1836178"/>
            <a:ext cx="4178968" cy="4765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sikl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operatsiyalardan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ko'chirish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5 -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dastlabki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dastlabki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kancani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670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126" y="416292"/>
            <a:ext cx="10507579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texnologik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siklidan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ko'rinib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turibdiki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ettinchi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operatsiyalarda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Trolleybus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oralig'ida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yaqinlashganda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trolleybus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to’xtatiladi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Механизмы передвижения мостовых и портальных кранов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958" y="1796716"/>
            <a:ext cx="4090736" cy="2735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Крановые тормоза и гидротолкатели. Купить в ООО Механический цех №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364" y="1740569"/>
            <a:ext cx="3854952" cy="271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2842" y="4620155"/>
            <a:ext cx="10435390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boshqarilmaydigan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alohida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Markaziy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alohida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441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6" descr="Мостовой кран: опорный, перевозка, ремонт, подвесной, монтаж,  электрический, устройство, цена, отзыв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094" y="2129885"/>
            <a:ext cx="2905125" cy="269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Рисунок 7" descr="Arnikon | Козловой кран, Механизмы передвижения и трансферные тележки от  ARNIKO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053" y="2129885"/>
            <a:ext cx="3073208" cy="269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906379" y="334089"/>
            <a:ext cx="11053010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yo'lagiga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tayanishning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tavrli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Tayanadigan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Bunaqangi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maksimal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(500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tonnagacha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ammo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estakadasi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moliyaviy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xarajatlarni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2028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1999" y="5152111"/>
            <a:ext cx="1094873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yo'lagining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Bunaqangi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oddiy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tannarxi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arzon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. 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(8 t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past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o'lchami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kattaroqdir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ustaxonaning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67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5910" y="555605"/>
            <a:ext cx="9886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Ikki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to'sinli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ko’prikli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bitta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to'sinli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ko'prikli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qurilmasi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tarkibiy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qismlarini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ko'pincha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yaqin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2000" dirty="0"/>
          </a:p>
        </p:txBody>
      </p:sp>
      <p:pic>
        <p:nvPicPr>
          <p:cNvPr id="3" name="Рисунок 2" descr="устройство мостового кран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" y="1641792"/>
            <a:ext cx="5275263" cy="399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Кран мостовой однобалочный подвесной (кран-балка) — Купить в Ташкенте на  Flagma.uz. Промтрейдинггрупп, ООО, UA #176762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70" y="1577340"/>
            <a:ext cx="4949189" cy="4123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4588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3347" y="256674"/>
            <a:ext cx="11053813" cy="6441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hisobvlanadi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to'rtburchak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mustahkamlash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engilroq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panjara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yuritmasi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joylasjgan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qo'zg'atuvchi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keltiradigan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tishli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ikkalasi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yuklamaning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olsak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dvigatrel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kichik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markaziy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yo'llarnikiga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nisbatan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profilga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rejimiga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KR 70, KR80, KR100, KR120, KR140.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, agar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unchalik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kvadrat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65 G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tayyorlanganm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o'lchamlari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keyinchalik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qtoblanadiReduktor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birgalikda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ustaxona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etaklovchi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deyiladi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022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232" y="632775"/>
            <a:ext cx="10138611" cy="554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ramaningi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atrofidagi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birgalikda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polispastni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vertikal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oralig'ini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shart-sharoitlarni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polispastlar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ya'ni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o'raladi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gardish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g’ildirakni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ketishining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qalinligi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25-50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g’ildiraydigan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dumaloq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silindrsimon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shakilda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kata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qiyshayib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gardishlarining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ishqalanishi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muddati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kamayadi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Buzilishni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kamaytirish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eyilishini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konusli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gardishli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gupchakga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podshipnioklarda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metallurgiya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46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0442" y="838370"/>
            <a:ext cx="10291011" cy="5153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Yuklanishni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relslarida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taqsimlash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balanslagichlar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juft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Sakkiz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muvozanatlovchi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sharnir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bopg’langan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kichik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balanslagichlar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kichik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balanslagichlarga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navbatida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sharnir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muvozanatchilar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p’z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sharnirlarida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chayqaladi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shikastlanishlarga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duchor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ba’zida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shataksirash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oqibatida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g’ildiraklar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tirqishlar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hatto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ko'rinishidagi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mahalliy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eyilishlar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paydo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gardishlarining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yeyilishi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ko'prigining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noto'g'ri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gardishlar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yon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eyiladi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sharoitida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gardishlarning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eyilishiga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qalinligining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50-60%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Dumalovchi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g’’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ildirak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qattiqligi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gardishlari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HB 300-450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oralig'ida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001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3978" y="364277"/>
            <a:ext cx="10274969" cy="6133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yeyilishidan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disk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gupchagini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vtulkalarning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yeyilishi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tishli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shponkalarning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eyilishi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nosozliklar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hududi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yo’nalish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trolleybus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o'ngga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yumshoq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ko'prigiga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yuritmaga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chastotasi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Gts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380 V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o'zgaruvchan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tarmog'idan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ustaxonada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energiyasini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etkazib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sirpanuvchi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kollektorlari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zamonaviy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etkazish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egiluvchan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transmissiya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moment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334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085" y="280543"/>
            <a:ext cx="11077073" cy="2383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rejimda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A3.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rejimida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A5.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Juda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rejimda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A7.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bevosita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o'tkazgichlarga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https://studbooks.net/imag_/8/177652/image00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11" y="2664016"/>
            <a:ext cx="4804610" cy="388918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047873" y="2553360"/>
            <a:ext cx="3729790" cy="4304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harakatylanish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yo’lagi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g'ildiraklari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Oxiridagi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Egiluvchan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Yordamchi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Ko’prikli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platformasi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To’sinning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Trolleybusning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0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085" y="493332"/>
            <a:ext cx="10226842" cy="1084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magnit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https://studbooks.net/imag_/8/177652/image00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37" y="1748589"/>
            <a:ext cx="4788567" cy="470835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621380" y="3028202"/>
            <a:ext cx="3469105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rama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Trolleybus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361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34716" y="365100"/>
            <a:ext cx="105156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ramasida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bog'laydigan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elektro-gidravlik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boshqariladigan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tishli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Polispastning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muvozanatlovchi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osonlashtiradi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o’chirish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ilgagigi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kelganida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manbani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Traleybusni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etaklovchi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yetaklanuvchi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g’ildiraklar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iborat.Trolleybus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lineyka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trolleybus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o’chirish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tugmasini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Рисунок 1" descr="Механизм передвижения мостового крана | Скачать чертежи, схемы, рисунки,  модели, техдокументацию | AllDraw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155" y="3922295"/>
            <a:ext cx="4992056" cy="269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001000" y="4267701"/>
            <a:ext cx="419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8828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1482</Words>
  <Application>Microsoft Office PowerPoint</Application>
  <PresentationFormat>Широкоэкранный</PresentationFormat>
  <Paragraphs>70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     Mavzu 8.   HARAKATLANTIRISH MEXANIZMI.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Mavzu 8.   HARAKATLANTIRISH MEXANIZMI. </dc:title>
  <dc:creator>Исматилло ака</dc:creator>
  <cp:lastModifiedBy>Исматилло ака</cp:lastModifiedBy>
  <cp:revision>5</cp:revision>
  <dcterms:created xsi:type="dcterms:W3CDTF">2022-03-29T09:45:29Z</dcterms:created>
  <dcterms:modified xsi:type="dcterms:W3CDTF">2022-05-26T12:45:13Z</dcterms:modified>
</cp:coreProperties>
</file>