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F279-8CED-42D6-BBE7-24C43427494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29-814E-4843-9C60-B66439443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43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F279-8CED-42D6-BBE7-24C43427494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29-814E-4843-9C60-B66439443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28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F279-8CED-42D6-BBE7-24C43427494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29-814E-4843-9C60-B66439443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93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F279-8CED-42D6-BBE7-24C43427494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29-814E-4843-9C60-B66439443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8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F279-8CED-42D6-BBE7-24C43427494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29-814E-4843-9C60-B66439443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95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F279-8CED-42D6-BBE7-24C43427494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29-814E-4843-9C60-B66439443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25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F279-8CED-42D6-BBE7-24C43427494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29-814E-4843-9C60-B66439443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2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F279-8CED-42D6-BBE7-24C43427494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29-814E-4843-9C60-B66439443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01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F279-8CED-42D6-BBE7-24C43427494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29-814E-4843-9C60-B66439443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07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F279-8CED-42D6-BBE7-24C43427494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29-814E-4843-9C60-B66439443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02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F279-8CED-42D6-BBE7-24C43427494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29-814E-4843-9C60-B66439443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55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7F279-8CED-42D6-BBE7-24C43427494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13429-814E-4843-9C60-B664394430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36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ostovoi-kran.ru/wp-content/uploads/2014/06/kranovaya-telezhka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789" y="432553"/>
            <a:ext cx="9144000" cy="238760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Yuk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ko‘tarish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qismlari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tormoz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3579" y="3995070"/>
            <a:ext cx="9144000" cy="1655762"/>
          </a:xfrm>
        </p:spPr>
        <p:txBody>
          <a:bodyPr/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trolleybusning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kinematik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sxemasi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Tormozlar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mexanizmni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vazifalari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Kolodkali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tormoz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tormozl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mexanizm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277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4294" y="253457"/>
            <a:ext cx="10788316" cy="2862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Agar biz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yarmini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qilsak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birlashtiruvchi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murvatlari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uzilib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emas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Birlashtiruvchi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murvatlarni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uzilib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vaziyatga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dastakga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ketmaydi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o'z-o'zidan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Prujinalardan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siqilgan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gilza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markazlashtiruvchi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sterjen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ta’siridan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parchinlanadi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://stroy-technics.ru/gallery/mostovii_krani/image_2_3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721" y="3333542"/>
            <a:ext cx="4513731" cy="30993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106652" y="5059676"/>
            <a:ext cx="4072315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2.34-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30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50232" y="406950"/>
            <a:ext cx="1112519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paydo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tufayli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paydo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(2.36-rasm).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" name="Рисунок 3" descr="http://stroy-technics.ru/gallery/mostovii_krani/image_2_3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11" y="2007388"/>
            <a:ext cx="4684294" cy="407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584371" y="2197394"/>
            <a:ext cx="660762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tormnoz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Oddiy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differentsial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Oddiy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tasmasining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qo’zg’almas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Dastakning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rostlash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doirali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ya'ni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printsipi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an'anaviy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Oddiy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31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754880" y="414384"/>
            <a:ext cx="704919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Yakunda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tasmasining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ikkala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dastagiga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yig'indisiga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(2.37-rasm)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sezilarsiz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yakori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tirqish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mm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to’g’ri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1" name="Рисунок 6" descr="http://stroy-technics.ru/gallery/mostovii_krani/image_2_3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29" y="834188"/>
            <a:ext cx="3137150" cy="468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754880" y="3315035"/>
            <a:ext cx="69342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o'rashning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(320 °)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sezilarli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qalinligi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2-5 mm,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100-200 mm. Tasma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CT 45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24137" y="5646556"/>
            <a:ext cx="3121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2.37.-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lentali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02405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5241" y="690213"/>
            <a:ext cx="9897979" cy="5221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qoplamasi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qoplamalari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asbest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singdirilgan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bitum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to’yintirilgan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asbest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kroshkalari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kauchukdan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oltingugurt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keyinchalik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vulkanizatsiya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rulonli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koeffitsientiga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qiziganda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yeyilishi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ishlov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qoplamalari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ko'pincha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parchinlar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Parchinning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qalinligini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yarmigacha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chuqurlashtiriladi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yaratishdan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yon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yuzalariga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601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2210" y="711304"/>
            <a:ext cx="10627894" cy="5039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elektrodvigatel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o’chirilganda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siqilgan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manbadan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manbaga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bo'shatadi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qilmaydi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tarmog'idan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taxminan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yaratadigan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siqilgan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Siqilgan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sozlash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kamaytirishi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kinetik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isitishning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issiqlik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harorati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 ° C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ko'proqqa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qoplamalarining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kamchiliklaridan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issiqlik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nakladkaning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koeffitsienti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202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1894" y="183162"/>
            <a:ext cx="10796337" cy="622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statsionar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omili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koeffitsienti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loyihalashda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Tormozlashning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boshlanish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tezligiga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momentiga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ko'tarilayotgan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massasiga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masofada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to'xtashgacha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siljishi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ataladi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rotorini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yarmidan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yarmiga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barmoqlari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vayron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rotor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mufti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barmoqlari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moment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vallarinikiga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tromoziga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chidamliligini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uyasiga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vintlar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qoplamalari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qoplamalarning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yeyilishidan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aylantirilganda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yaqinlashadi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nakladkalar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disk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bo'shliqni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qoplaydi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638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YUK KO’TARISHLEBYODKASI</a:t>
            </a:r>
            <a:endParaRPr lang="ru-RU" dirty="0"/>
          </a:p>
        </p:txBody>
      </p:sp>
      <p:pic>
        <p:nvPicPr>
          <p:cNvPr id="4" name="Объект 3" descr="Тележка #2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425" y="1825625"/>
            <a:ext cx="7743150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620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45957" y="403973"/>
            <a:ext cx="11269579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Ko'priksimon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omillarga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qamrash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ko'tarilayotgan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bog’liq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greyfer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257" descr="схема подъема мостового кра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095" y="2438400"/>
            <a:ext cx="4636168" cy="431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755015" y="3177253"/>
            <a:ext cx="5260521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4-*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kinematik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Rasmdagi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Polispast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Statsionar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bloki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oddiy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qisqartirilgan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ilgakli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1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457701" y="262433"/>
            <a:ext cx="614596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kranli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trolleybusning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kinematik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Рисунок 258" descr="схема тележки мостового кра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86" y="800101"/>
            <a:ext cx="3976007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633357" y="1469939"/>
            <a:ext cx="4547507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5-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kinetik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organlarini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tuzilmalarda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mo'ljallanganligiga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konstruksiyalari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belgilanadi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5-rasmdagi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diagrammada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printsipi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ko'rsatilgan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2,8,9,10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11ga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uzatadi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3-6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qiyshiq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tishli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aylanishlar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sonini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kamaytirish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burovchi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uzatilishini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bloklaydi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to'xtatadi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23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342" y="171181"/>
            <a:ext cx="4650921" cy="5778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125"/>
              </a:spcAft>
            </a:pP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reduktor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iborat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bo'lib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tezlikli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vali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shkiviga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mufta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dvigatelga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ulangan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uskuna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ustida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motorli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kolodkali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tormozi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4.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Baraban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barobar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bo'lib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qo'llanilishining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simmetriyasini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arqondagi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kuch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ta'minlaydi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ko'tarishda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rulmanlarda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o'zgarmaydi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125"/>
              </a:spcAft>
            </a:pP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Barabanning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o'qi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tishli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mufta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yordamida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reduktorning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past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tezlikda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ishlaydigan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valiga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ulanadi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vallar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ixcham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ulanishini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ta'minlaydi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baraban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o'qining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ikkinchi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podshipnik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bo'lmagan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blokga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tayanadi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125"/>
              </a:spcAft>
            </a:pP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bog’lanishlar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mexanizmlar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payvandlangan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5- 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ramasiga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o'rnatiladi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125"/>
              </a:spcAft>
            </a:pP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Hisoblash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baraban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yig'ilishining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detallari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quyidagilardan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iborat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baraban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baraban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o'qi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podshipniklari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arqonning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uchini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barabanga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mahkamlash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</a:t>
            </a:r>
            <a:r>
              <a:rPr lang="en-US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https://i0.wp.com/studwood.ru/imag_/8/210334/image06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807" y="427913"/>
            <a:ext cx="5070021" cy="59124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6266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536" y="589973"/>
            <a:ext cx="10531928" cy="226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tartibga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JM toifa elektrni boshqarish past tezlikli elektr tokining 100 tonnas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164" y="2859439"/>
            <a:ext cx="6800850" cy="43088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54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1895" y="492812"/>
            <a:ext cx="10162673" cy="5734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 m / min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zahirasi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podshipniklar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tushayotgan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to'xtaguncha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asta-sekin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pasayuvchi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ettiradi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boshlanganidan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deyiladi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sekinlashtirish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ko'rsatmaydi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bosilmaguncha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to'sqinlik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imkoniyatiga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yopiq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qo’shilgan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qo’shilganda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ajratiladi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Issiq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portlovchi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zaharli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moddalar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kislotalarni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tashuvchi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bir-biridan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mustaqil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o'chirilganda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natijasida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havoda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osib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qo'yishiga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tug’iladi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32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5347" y="602198"/>
            <a:ext cx="9641305" cy="554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Yopiq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mexanizmlariga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qismlarning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inertsiyasini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o’ziga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yutib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to'xtatilgandan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qisqartirishga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hissa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qo'shadilar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Kranlardagi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qo’llan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oyoq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rostlash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dastagini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qanchalik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bosganingizga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kuchliroq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kuchsizroq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tezkor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elektromexanik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elektrogidravlik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itargichlar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tolkatel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siqilgan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yortdamida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mukammalroq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rostlash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silkinishlarsiz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79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98358" y="404627"/>
            <a:ext cx="1113322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cho’yan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cho’yan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yasalgan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sekinlashtiradi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ikkala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o’qini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ikkala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qiymati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3" name="Рисунок 5" descr="Kran tormozining umumiy nosozlik tahlili va profilaktikasi - Bilim - Henan  Golden Hoop Brake Co., Lt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42" y="2494547"/>
            <a:ext cx="5374105" cy="409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405007" y="3411504"/>
            <a:ext cx="478699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bog'laydigan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emas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reeduktor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yarmini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664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1916</Words>
  <Application>Microsoft Office PowerPoint</Application>
  <PresentationFormat>Широкоэкранный</PresentationFormat>
  <Paragraphs>56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 Mavzu . Yuk ko‘tarish qismlari. Kranning tormoz mexanizmlari.   </vt:lpstr>
      <vt:lpstr>YUK KO’TARISHLEBYODKASI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Mavzu . Yuk ko‘tarish qismlari. Kranning tormoz mexanizmlari.   </dc:title>
  <dc:creator>Исматилло ака</dc:creator>
  <cp:lastModifiedBy>Исматилло ака</cp:lastModifiedBy>
  <cp:revision>19</cp:revision>
  <dcterms:created xsi:type="dcterms:W3CDTF">2022-03-25T05:48:26Z</dcterms:created>
  <dcterms:modified xsi:type="dcterms:W3CDTF">2022-06-07T06:58:31Z</dcterms:modified>
</cp:coreProperties>
</file>