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17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31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82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5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49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61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4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1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6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7019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45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98917-E559-4CB9-A11D-B5792CDDDCEA}" type="datetimeFigureOut">
              <a:rPr lang="ru-RU" smtClean="0"/>
              <a:t>06.06.2022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D157-75A9-43E0-A166-C8F1D7F13E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99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6189" y="697248"/>
            <a:ext cx="9144000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1.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operatorlariga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qo’yiladigan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omillari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qadoqlash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xossalari</a:t>
            </a:r>
            <a:r>
              <a:rPr lang="en-US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7453" y="871441"/>
            <a:ext cx="8349916" cy="20392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Mavzu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Ko‘priksimon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texnikasi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Ko‘priksimon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chorpoya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po‘lat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arqonlari</a:t>
            </a:r>
            <a:r>
              <a:rPr lang="en-US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7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73769" y="562579"/>
            <a:ext cx="7379368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Arqonlarning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fizik</a:t>
            </a: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xossalari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moslashuvchanlikka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o’ramdagi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miqdoriga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42 ta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moslashuvchan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72 ta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egiluvchan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144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joylashgan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agressiv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qatlamlarda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yaxshiroq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rulonlar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deformatsiyalanishiga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qo'ymaydi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qobiliyatiga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qilmasdan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deformatsiyaga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nisbatan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chidamliligini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rejalashtirilgan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nafaqat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o’zagidagi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3736348"/>
              </p:ext>
            </p:extLst>
          </p:nvPr>
        </p:nvGraphicFramePr>
        <p:xfrm>
          <a:off x="7948863" y="930442"/>
          <a:ext cx="4074695" cy="4676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8863" y="930442"/>
                        <a:ext cx="4074695" cy="467627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5286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10653" y="462786"/>
            <a:ext cx="10658976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kesimining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muhim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biridir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yorlig'ida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markirovka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yo'qolgan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bo'lsa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shtangiserkul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o’lchanadi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bir-biriga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perpendikulyar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tekisliklarda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qalinlik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o'lchovi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o’lchanadi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to'rtta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o'rtacha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arifmetik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qiymatini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596872"/>
              </p:ext>
            </p:extLst>
          </p:nvPr>
        </p:nvGraphicFramePr>
        <p:xfrm>
          <a:off x="1331495" y="2847474"/>
          <a:ext cx="9360568" cy="3545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495" y="2847474"/>
                        <a:ext cx="9360568" cy="354530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4355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6905" y="452093"/>
            <a:ext cx="10323094" cy="6101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operatorlariga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qo’yiladigan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sog'lig'i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kamchiliklarga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ta'lim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muassasasida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bo’lgan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birlamchi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muxofazasi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bver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mastlik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giyohvandlik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psixotrop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toksik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mast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iste'mol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qilmaganligi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qo'shimcha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stropoprchik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sertifikatlangan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boshqarmagan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o'qitilishi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imtihon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mashg'ulotlar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qisqartirilgan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dastur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ko'rsatkichli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yuritmaga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texnik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283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9515" y="572012"/>
            <a:ext cx="9849853" cy="5420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tekshirilgandan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so’ng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qo’yilishi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Mehnatni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muhofaza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navbatdan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xodim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inshootlarning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mas'ul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mutaxassis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inspektori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iltimosiga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- 12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ishlamasa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O'qishni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tugatgandan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so’ng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o'tkazgandan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guvohnoma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ishlayotganda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doim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Attestatsiya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bilimlarni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tekshirish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natijalari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tegishli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guvohgnomada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rasmiylashtirilishi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sanoat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"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konstruktsiyalardan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foydalanadigan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ob'ektlari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".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50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3369" y="563750"/>
            <a:ext cx="9705473" cy="5461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III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guvohnomaga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kabinasidan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ilgagiga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qo'yish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—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muhofaza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yong'in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gigiena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hududida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maishiy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binolarda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zavod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tuzilishi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qarov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ko'nikmalarga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61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4506" y="375047"/>
            <a:ext cx="10387263" cy="5461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ishqalanadigan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ildirish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qurilmalarni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yaroqliligini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aniqlay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ostida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odamlarni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ozod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kranlardan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mas’ul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tanishi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baxtsiz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hodisa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taqdirda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to'plamidan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jabrlanuvchiga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tibbiy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muassasaga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Chekishda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faqat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oydalanishi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stroporchilarning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biriktirilgan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amaliyot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o'tash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o’rganuvchilarning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kerak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jamoaviy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qo'llashni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18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9809" y="681790"/>
            <a:ext cx="10788315" cy="4970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Ishlarni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bajarishda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operatoriga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zararli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omillari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quyidagilardan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iborat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transport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yuk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taxlanadigan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siljitiladigan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asbob-uskunalar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haroratining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ko’tarilishi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tarmogida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kuchlanishni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kuchayishi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tutashuv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sodir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havosining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ifloslanishi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changlanishining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kuchayishi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havoning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tarkibidagi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namlikning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pasayishi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havo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harakatchanligini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kamayiishi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etarli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yoritilmaganligi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yuklanishda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188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9621" y="956630"/>
            <a:ext cx="9569116" cy="4637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tor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12 .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harakat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yo'lagidagi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nosozliklar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 noqulay meteorologik sharoitlar;</a:t>
            </a:r>
            <a:endParaRPr lang="ru-RU" sz="200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 ish joyining balandlikda joylashganligi.</a:t>
            </a:r>
            <a:endParaRPr 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vaqtida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operatorlarga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zararli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chiqarish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omillari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Ko'prikli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mashinisti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sog'lom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xavfsiz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mehnat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hamkorlik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asbob-uskunalar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transport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vositalarining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sog'lig'ining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yomonlashishi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to'g'risida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bevosita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rahbariga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mansabdor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shaxsga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darhol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xabar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Ushbu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Yo'riqnomaning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buzganlik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haydovchisi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O’zbekiston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Respublikasining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qonunchiligiga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javobgarlikga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tortiladi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091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4716" y="415418"/>
            <a:ext cx="10282990" cy="326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xususiyatga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atrofida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spiral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Markazdagi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qolmasligini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to'g'ri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shaklini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saqlab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qolishga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o’zaklari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sintetikadan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yasalgan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sintetik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o’zaklar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nafaqat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po’lat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chirishdan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ichki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qatlamlarini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korroziyaga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himoya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egilganida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orasidagi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bo'shliqlarga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kirib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xilda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ta'minlaydi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 flipV="1">
            <a:off x="472410" y="3676824"/>
            <a:ext cx="9922874" cy="69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299772"/>
              </p:ext>
            </p:extLst>
          </p:nvPr>
        </p:nvGraphicFramePr>
        <p:xfrm>
          <a:off x="2229853" y="3605651"/>
          <a:ext cx="7226968" cy="2963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9853" y="3605651"/>
                        <a:ext cx="7226968" cy="296359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069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14926" y="282428"/>
            <a:ext cx="1029487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mukammal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amortizator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vazifasini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ushlab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muhandislik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nuqtai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nazaridan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paytida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muqarrar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ravishda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yuzaga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keladigan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radial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qarshilik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ko'rsatadi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mahsulotning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deformatsiyasini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oldini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aytib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o'tganimizdek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organic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noorganik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tashkil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moddalar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kanop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xshashlar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noorganik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sintetik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zaklar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sintetik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material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polipropilen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ko'pincha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bardoshli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ta'sirlarga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chidamli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arzon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material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chidamliligi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xizmat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muddatini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uzayishi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ko'p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jihatdan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moylash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materialini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tanlashga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arqonlarni</a:t>
            </a:r>
            <a:r>
              <a:rPr kumimoji="0" lang="en-US" alt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qadoqlash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Po'lat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iste'molchiga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yog'och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metall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ba'zi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rulonlarda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Barabanlarga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GOST 11127-78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qadoqlash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qoidalari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tutilgan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Standartlar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15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bo'lishi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to'liq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jihozlangan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barabanning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25 mm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diametrli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arqonning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yon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diametrga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chiqib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turishiga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ruxsat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beriladi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kumimoji="0" lang="en-US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041809"/>
              </p:ext>
            </p:extLst>
          </p:nvPr>
        </p:nvGraphicFramePr>
        <p:xfrm>
          <a:off x="2399352" y="4251158"/>
          <a:ext cx="6022753" cy="2486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Картинка" r:id="rId3" imgW="0" imgH="0" progId="StaticMetafile">
                  <p:embed/>
                </p:oleObj>
              </mc:Choice>
              <mc:Fallback>
                <p:oleObj name="Картинка" r:id="rId3" imgW="0" imgH="0" progId="StaticMetafile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352" y="4251158"/>
                        <a:ext cx="6022753" cy="2486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4958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1389</Words>
  <Application>Microsoft Office PowerPoint</Application>
  <PresentationFormat>Широкоэкранный</PresentationFormat>
  <Paragraphs>67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Картинка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13</cp:revision>
  <dcterms:created xsi:type="dcterms:W3CDTF">2022-03-18T05:10:49Z</dcterms:created>
  <dcterms:modified xsi:type="dcterms:W3CDTF">2022-06-06T06:19:10Z</dcterms:modified>
</cp:coreProperties>
</file>