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1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9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1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80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8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61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81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8891-1811-42F7-88E9-80956E465259}" type="datetimeFigureOut">
              <a:rPr lang="ru-RU" smtClean="0"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A2FB-C8F5-4197-B16F-BF99AB70F5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20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MAVZU 4. KO‘PRIKSIMON KRANLARNI MONTAJ VA DEMONTAJ QILISH.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Ko’prikli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o'rnatishda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asosiy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talablar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To’sinli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o’rnatish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shartlari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to’sinli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Ko'prikli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demontaj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5923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8568" y="396405"/>
            <a:ext cx="9946106" cy="620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jarayonining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teskari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yangisiga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almashtirish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zarurati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tufayli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joydagi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tugashi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bo’shatish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zarurati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paydo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nima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maqsadda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yig’ishtirishga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bog’liq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keyinchalik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utilizatsiya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to’sinlaridan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chiqarilgandan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kabellar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ajratib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agregatlar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metallolom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punktiga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yuboriladi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ko'chiriladi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5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7432" y="508326"/>
            <a:ext cx="9938084" cy="16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to’sinlariga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ko'targichlardan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Ayrim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ustunlari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machta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ammo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kamdan-kam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qo’llaniladi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Демонтаж мостового крана осуществляется с помощью стрелковых самоходных крано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905" y="2245895"/>
            <a:ext cx="7844590" cy="42011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3116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378" y="668861"/>
            <a:ext cx="10668000" cy="5141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tadbirlarini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to’siqlari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lebvyodkalarni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h.k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tugallangandan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o'z-o'zidan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qo'ymaslik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tarmog'idan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 ta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trolleybusi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ozod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ta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trolleybus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53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67493" y="509528"/>
            <a:ext cx="10126436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mutaxassislar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o'rganilishi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 u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shunchalik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7" descr="Кран-балка электрическая подвесн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27" y="3599769"/>
            <a:ext cx="8141368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226840" y="4995182"/>
            <a:ext cx="486323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4189" y="451720"/>
            <a:ext cx="10924674" cy="2565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o'rnatishingiz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bog’liq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biz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o'rnatishimiz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bosqichma-bosqich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shug'ullanamiz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o’rnatamiz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kelsak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iqlimiy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sovuqda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+40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issiqlikda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mukammal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mo’ljallanganlarida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-40 ° C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ран-балка подвесная. Процесс монтаж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67" y="3133491"/>
            <a:ext cx="8847221" cy="34310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498788" y="5201099"/>
            <a:ext cx="252548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6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842" y="397212"/>
            <a:ext cx="10411327" cy="564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variant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qulay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bardosh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tanlanganidan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qat'iy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bosqichma-bosqich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yakuniy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tugallangandan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minimal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o’rnatgilgan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yig’ish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oralig’ida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barobariga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89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нтаж кран-балки с помощью самоходного монтажного к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68" y="280738"/>
            <a:ext cx="7924799" cy="35426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144001" y="1293557"/>
            <a:ext cx="2368261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5748" y="3823404"/>
            <a:ext cx="11030999" cy="292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Kran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tugallanganligi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dalolatnoma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tuzilganidan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dalolatnomasi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oralig'iga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agregatlarini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nuqsonlarni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ulanishlar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tekshiradilar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(agar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xaritasiga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Shuni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esda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tutish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kerakki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payvandlash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-20 ° C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past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bo'lmagan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haroratda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Payvand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choklari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qo'shni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joylar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loylardan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himoyalangan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28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8883" y="567402"/>
            <a:ext cx="10475495" cy="207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tavsiya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 m , 30 m, 36 m, 45 m (GOST 19425-74).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kran-balkani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devorining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0,01 mm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og'ishlariga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Ammo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ko'rsatilganidan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Кран-балка подвесная однопролетная. Монтаж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89" y="2643098"/>
            <a:ext cx="8173453" cy="3878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4386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1894" y="862216"/>
            <a:ext cx="10531642" cy="484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GOST 7890-93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 2: 3,2: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Buyurtmachining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iltimosiga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butunligicha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nihoyasiga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etgach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Tal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nihgoyasiga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etgach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ketmasligi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zonasini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cheklanadi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tartibda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tavrli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payvandlagandan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xuddi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jarayonlari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oraliqli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balkalarniki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6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8778" y="510623"/>
            <a:ext cx="10331116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ko'lamidir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ustaxonaga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haqida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gapiradigan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korxona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vaqtincha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Qurilayotgan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ob’ektni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unitmasligimiz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ishchilarga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онтаж мостовокго крана допускается только квалифицированными аттестованными работник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474" y="2780090"/>
            <a:ext cx="9280358" cy="3785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5005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474060"/>
            <a:ext cx="10026315" cy="2821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ko'prikning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masofaga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kelishini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tekshirishimiz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qaysi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sinda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joylashganligini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aniqlashimiz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tariqasida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mexanik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rejalarida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ko'rsatilmaydi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hech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chizmalarda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sxematik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tarzda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trollar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belgilanmagan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xatolar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boshida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rejalashtirilganidan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boshlashdan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yo’lagi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o'rnatilganligiga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hosil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qilishimiz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zudlik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bo'lsayu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o’rnatilmagan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 u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nechta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cheklagichlarni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Aks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bir-biriga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qotiriladi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Birlashtiruvchi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plastinalar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yon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komplektida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prokatlangan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uglerodli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qotishma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po'latlardan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rangli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qotishmalardan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toza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kiritilgan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murvatlar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diagonallarini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Keyingi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bosqichda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plastinalarni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mahkamlab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diagonallarni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Faqatgina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tekshiruvlardan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plastinalarni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to’liq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payvandlash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Между собой балки закрепляются болтам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05" y="3368841"/>
            <a:ext cx="9312443" cy="3377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4001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1468</Words>
  <Application>Microsoft Office PowerPoint</Application>
  <PresentationFormat>Широкоэкранный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MAVZU 4. KO‘PRIKSIMON KRANLARNI MONTAJ VA DEMONTAJ QILISH.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 4. KO‘PRIKSIMON KRANLARNI MONTAJ VA DEMONTAJ QILISH.   </dc:title>
  <dc:creator>Исматилло ака</dc:creator>
  <cp:lastModifiedBy>Исматилло ака</cp:lastModifiedBy>
  <cp:revision>11</cp:revision>
  <dcterms:created xsi:type="dcterms:W3CDTF">2022-03-17T06:41:12Z</dcterms:created>
  <dcterms:modified xsi:type="dcterms:W3CDTF">2022-06-03T06:53:57Z</dcterms:modified>
</cp:coreProperties>
</file>